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4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5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6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902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402737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NGAØY MAI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HUY HOAØNG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16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902 - NGAØY MAI HUY HOAØNG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thay luùc chaám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döùt bao coâng vieäc ta, muoân daân chung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ca haùt.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4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löøng suy toân Chuùa Vua trôøi cao,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cuøng beân nhau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ñaâu caùch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902 - NGAØY MAI HUY HOAØNG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15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Luùc aáy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ca vang löøng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 toân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902 - NGAØY MAI HUY HOAØNG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290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Hôïp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muoân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söù, chung tieáng ca toân Vua Jeâsus nay quaûn cai.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902 - NGAØY MAI HUY HOAØNG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36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aáy anh em ta vui möøng nghe Jeâsus goïi teân mình, ñöôïc Ngaøi ban khen laø toâi trung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902 - NGAØY MAI HUY HOAØNG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92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835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ñeán ngay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laõnh kim maõo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902 - NGAØY MAI HUY HOAØNG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5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902 - NGAØY MAI HUY HOAØNG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con soâng vaøng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naéng mai veà,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em chuùng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nhau.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74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902 - NGAØY MAI HUY HOAØNG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thieân söù thaùnh baùo tin Vua hoài lai,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em ta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naém tay.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25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haân hoan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 Vua bình 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saün saøng khi nghe keøn vang tieáng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902 - NGAØY MAI HUY HOAØNG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Luùc aáy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ca vang löøng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 toân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902 - NGAØY MAI HUY HOAØNG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0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902 - NGAØY MAI HUY HOAØNG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con soâng vaøng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naéng mai veà,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em chuùng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nhau.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197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Hôïp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muoân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söù, chung tieáng ca toân Vua Jeâsus nay quaûn cai.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902 - NGAØY MAI HUY HOAØNG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552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aáy anh em ta vui möøng nghe Jeâsus goïi teân mình, ñöôïc Ngaøi ban khen laø toâi trung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902 - NGAØY MAI HUY HOAØNG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3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835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ñeán ngay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laõnh kim maõo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902 - NGAØY MAI HUY HOAØNG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64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902 - NGAØY MAI HUY HOAØNG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lao khoå cuûa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taêm nay ñaõ qua, thieân moân huy hoaøng ñang môû toang.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5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muoân thieân söù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chôø ta, keát thuùc ñôøi lao lung traàn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khoå ñau.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902 - NGAØY MAI HUY HOAØNG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31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Luùc aáy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ca vang löøng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 toân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902 - NGAØY MAI HUY HOAØNG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8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Hôïp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muoân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söù, chung tieáng ca toân Vua Jeâsus nay quaûn cai.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902 - NGAØY MAI HUY HOAØNG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3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aáy anh em ta vui möøng nghe Jeâsus goïi teân mình, ñöôïc Ngaøi ban khen laø toâi trung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902 - NGAØY MAI HUY HOAØNG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835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ñeán ngay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laõnh kim maõo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902 - NGAØY MAI HUY HOAØNG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7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902 - NGAØY MAI HUY HOAØNG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con soâng vaøng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naéng mai veà,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em chuùng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nhau.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1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332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2013-03-12T02:22:48Z</dcterms:created>
  <dcterms:modified xsi:type="dcterms:W3CDTF">2013-03-12T04:17:10Z</dcterms:modified>
</cp:coreProperties>
</file>