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4" r:id="rId3"/>
    <p:sldMasterId id="214748366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0" autoAdjust="0"/>
    <p:restoredTop sz="94660"/>
  </p:normalViewPr>
  <p:slideViewPr>
    <p:cSldViewPr>
      <p:cViewPr varScale="1">
        <p:scale>
          <a:sx n="75" d="100"/>
          <a:sy n="75" d="100"/>
        </p:scale>
        <p:origin x="9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088B-5D5F-4E35-A4C1-A222600FCC7A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C284-8515-426B-89BD-D38FAB04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088B-5D5F-4E35-A4C1-A222600FCC7A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C284-8515-426B-89BD-D38FAB04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088B-5D5F-4E35-A4C1-A222600FCC7A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C284-8515-426B-89BD-D38FAB04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D335-F219-4402-9F0E-8499525568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7B47-342C-46C3-976F-CBD7C5E7F77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70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088B-5D5F-4E35-A4C1-A222600FCC7A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C284-8515-426B-89BD-D38FAB04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088B-5D5F-4E35-A4C1-A222600FCC7A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C284-8515-426B-89BD-D38FAB04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088B-5D5F-4E35-A4C1-A222600FCC7A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C284-8515-426B-89BD-D38FAB04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088B-5D5F-4E35-A4C1-A222600FCC7A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C284-8515-426B-89BD-D38FAB04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2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088B-5D5F-4E35-A4C1-A222600FCC7A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C284-8515-426B-89BD-D38FAB04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088B-5D5F-4E35-A4C1-A222600FCC7A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C284-8515-426B-89BD-D38FAB04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088B-5D5F-4E35-A4C1-A222600FCC7A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C284-8515-426B-89BD-D38FAB04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088B-5D5F-4E35-A4C1-A222600FCC7A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C284-8515-426B-89BD-D38FAB04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7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088B-5D5F-4E35-A4C1-A222600FCC7A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C284-8515-426B-89BD-D38FAB04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4D335-F219-4402-9F0E-8499525568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7B47-342C-46C3-976F-CBD7C5E7F7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6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6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7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6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218" y="2475122"/>
            <a:ext cx="6097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</p:spTree>
    <p:extLst>
      <p:ext uri="{BB962C8B-B14F-4D97-AF65-F5344CB8AC3E}">
        <p14:creationId xmlns:p14="http://schemas.microsoft.com/office/powerpoint/2010/main" val="89519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ñôøi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theo Ngaøi thoâi, Ñaáng cöùu chuoäc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hoàn con.</a:t>
            </a:r>
          </a:p>
        </p:txBody>
      </p:sp>
    </p:spTree>
    <p:extLst>
      <p:ext uri="{BB962C8B-B14F-4D97-AF65-F5344CB8AC3E}">
        <p14:creationId xmlns:p14="http://schemas.microsoft.com/office/powerpoint/2010/main" val="194424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tha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loãi laàm.</a:t>
            </a:r>
          </a:p>
        </p:txBody>
      </p:sp>
    </p:spTree>
    <p:extLst>
      <p:ext uri="{BB962C8B-B14F-4D97-AF65-F5344CB8AC3E}">
        <p14:creationId xmlns:p14="http://schemas.microsoft.com/office/powerpoint/2010/main" val="221817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lôøi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ñöa ñôøi con.</a:t>
            </a:r>
          </a:p>
        </p:txBody>
      </p:sp>
    </p:spTree>
    <p:extLst>
      <p:ext uri="{BB962C8B-B14F-4D97-AF65-F5344CB8AC3E}">
        <p14:creationId xmlns:p14="http://schemas.microsoft.com/office/powerpoint/2010/main" val="80996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Döôõng nuoâi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hoàn con,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thay taâm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môùi luoân. </a:t>
            </a:r>
          </a:p>
        </p:txBody>
      </p:sp>
    </p:spTree>
    <p:extLst>
      <p:ext uri="{BB962C8B-B14F-4D97-AF65-F5344CB8AC3E}">
        <p14:creationId xmlns:p14="http://schemas.microsoft.com/office/powerpoint/2010/main" val="115567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Nguyeän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Thaùnh yù Chuùa, vaâng phuïc luoân luoân trong ñöùc tin. </a:t>
            </a:r>
          </a:p>
        </p:txBody>
      </p:sp>
    </p:spTree>
    <p:extLst>
      <p:ext uri="{BB962C8B-B14F-4D97-AF65-F5344CB8AC3E}">
        <p14:creationId xmlns:p14="http://schemas.microsoft.com/office/powerpoint/2010/main" val="388758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Chuùa cuoäc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naøy, yeâu thöông,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phöôïng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thoâi. </a:t>
            </a:r>
          </a:p>
        </p:txBody>
      </p:sp>
    </p:spTree>
    <p:extLst>
      <p:ext uri="{BB962C8B-B14F-4D97-AF65-F5344CB8AC3E}">
        <p14:creationId xmlns:p14="http://schemas.microsoft.com/office/powerpoint/2010/main" val="48864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thaùnh yù Chuùa, vaâng phuïc luoân luoân trong ñöùc tin. </a:t>
            </a:r>
          </a:p>
        </p:txBody>
      </p:sp>
    </p:spTree>
    <p:extLst>
      <p:ext uri="{BB962C8B-B14F-4D97-AF65-F5344CB8AC3E}">
        <p14:creationId xmlns:p14="http://schemas.microsoft.com/office/powerpoint/2010/main" val="312261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theo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ñoåi thay.</a:t>
            </a:r>
          </a:p>
        </p:txBody>
      </p:sp>
    </p:spTree>
    <p:extLst>
      <p:ext uri="{BB962C8B-B14F-4D97-AF65-F5344CB8AC3E}">
        <p14:creationId xmlns:p14="http://schemas.microsoft.com/office/powerpoint/2010/main" val="205196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naøy,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caû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con, höôùng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Cha töø aùi.</a:t>
            </a:r>
          </a:p>
        </p:txBody>
      </p:sp>
    </p:spTree>
    <p:extLst>
      <p:ext uri="{BB962C8B-B14F-4D97-AF65-F5344CB8AC3E}">
        <p14:creationId xmlns:p14="http://schemas.microsoft.com/office/powerpoint/2010/main" val="14803409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öôùc ao,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khaùt khao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gaëp Ngaøi. </a:t>
            </a:r>
          </a:p>
        </p:txBody>
      </p:sp>
    </p:spTree>
    <p:extLst>
      <p:ext uri="{BB962C8B-B14F-4D97-AF65-F5344CB8AC3E}">
        <p14:creationId xmlns:p14="http://schemas.microsoft.com/office/powerpoint/2010/main" val="383008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nghe tieáng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daïy khuyeân.</a:t>
            </a:r>
          </a:p>
        </p:txBody>
      </p:sp>
    </p:spTree>
    <p:extLst>
      <p:ext uri="{BB962C8B-B14F-4D97-AF65-F5344CB8AC3E}">
        <p14:creationId xmlns:p14="http://schemas.microsoft.com/office/powerpoint/2010/main" val="237633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töøng böôùc,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dìu con ñi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loái Cha.</a:t>
            </a:r>
          </a:p>
        </p:txBody>
      </p:sp>
    </p:spTree>
    <p:extLst>
      <p:ext uri="{BB962C8B-B14F-4D97-AF65-F5344CB8AC3E}">
        <p14:creationId xmlns:p14="http://schemas.microsoft.com/office/powerpoint/2010/main" val="271037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Nguyeän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Thaùnh yù Chuùa, vaâng phuïc luoân luoân trong ñöùc tin. </a:t>
            </a:r>
          </a:p>
        </p:txBody>
      </p:sp>
    </p:spTree>
    <p:extLst>
      <p:ext uri="{BB962C8B-B14F-4D97-AF65-F5344CB8AC3E}">
        <p14:creationId xmlns:p14="http://schemas.microsoft.com/office/powerpoint/2010/main" val="52416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Chuùa cuoäc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naøy, yeâu thöông,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phöôïng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thoâi. </a:t>
            </a:r>
          </a:p>
        </p:txBody>
      </p:sp>
    </p:spTree>
    <p:extLst>
      <p:ext uri="{BB962C8B-B14F-4D97-AF65-F5344CB8AC3E}">
        <p14:creationId xmlns:p14="http://schemas.microsoft.com/office/powerpoint/2010/main" val="193252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thaùnh yù Chuùa, vaâng phuïc luoân luoân trong ñöùc tin. </a:t>
            </a:r>
          </a:p>
        </p:txBody>
      </p:sp>
    </p:spTree>
    <p:extLst>
      <p:ext uri="{BB962C8B-B14F-4D97-AF65-F5344CB8AC3E}">
        <p14:creationId xmlns:p14="http://schemas.microsoft.com/office/powerpoint/2010/main" val="175452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theo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ñoåi thay.</a:t>
            </a:r>
          </a:p>
        </p:txBody>
      </p:sp>
    </p:spTree>
    <p:extLst>
      <p:ext uri="{BB962C8B-B14F-4D97-AF65-F5344CB8AC3E}">
        <p14:creationId xmlns:p14="http://schemas.microsoft.com/office/powerpoint/2010/main" val="268029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VNI-Aptima</vt:lpstr>
      <vt:lpstr>Calibri</vt:lpstr>
      <vt:lpstr>HP-Bank</vt:lpstr>
      <vt:lpstr>Calibri Light</vt:lpstr>
      <vt:lpstr>VNI-Souvir</vt:lpstr>
      <vt:lpstr>Office Theme</vt:lpstr>
      <vt:lpstr>3_Office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 Bieät Thaùnh Ca</dc:title>
  <dc:creator>Lan Kha</dc:creator>
  <cp:lastModifiedBy>Lan Kha</cp:lastModifiedBy>
  <cp:revision>6</cp:revision>
  <dcterms:created xsi:type="dcterms:W3CDTF">2012-03-02T10:20:45Z</dcterms:created>
  <dcterms:modified xsi:type="dcterms:W3CDTF">2013-03-24T19:40:45Z</dcterms:modified>
</cp:coreProperties>
</file>