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698" r:id="rId4"/>
  </p:sldMasterIdLst>
  <p:sldIdLst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6448-D3B7-46DD-A9B2-E4582D10F2C7}" type="datetimeFigureOut">
              <a:rPr lang="en-US"/>
              <a:pPr>
                <a:defRPr/>
              </a:pPr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8420A-0546-4160-807E-E10DB7D41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FA3D8-D93A-4ACC-8B91-445D02339CD1}" type="datetimeFigureOut">
              <a:rPr lang="en-US"/>
              <a:pPr>
                <a:defRPr/>
              </a:pPr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EFC86-54A3-4AA0-A898-8F5458D2D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85CD9-9BC4-45FE-BC78-6D1F1BDFD1E3}" type="datetimeFigureOut">
              <a:rPr lang="en-US"/>
              <a:pPr>
                <a:defRPr/>
              </a:pPr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1C3AC-5519-473E-BAF2-CC97232C6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2150-E31A-4F00-B96C-580B29E3FFA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42A-BA85-499B-8A73-729560C90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2150-E31A-4F00-B96C-580B29E3FFA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42A-BA85-499B-8A73-729560C90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2150-E31A-4F00-B96C-580B29E3FFA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42A-BA85-499B-8A73-729560C90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2150-E31A-4F00-B96C-580B29E3FFA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42A-BA85-499B-8A73-729560C90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2150-E31A-4F00-B96C-580B29E3FFA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42A-BA85-499B-8A73-729560C90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2150-E31A-4F00-B96C-580B29E3FFA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42A-BA85-499B-8A73-729560C90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2150-E31A-4F00-B96C-580B29E3FFA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42A-BA85-499B-8A73-729560C90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2150-E31A-4F00-B96C-580B29E3FFA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42A-BA85-499B-8A73-729560C90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54B3F-6525-4A61-9F42-757040483E4F}" type="datetimeFigureOut">
              <a:rPr lang="en-US"/>
              <a:pPr>
                <a:defRPr/>
              </a:pPr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1B7F9-4773-4F67-B2E2-264FD89C1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2150-E31A-4F00-B96C-580B29E3FFA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42A-BA85-499B-8A73-729560C90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2150-E31A-4F00-B96C-580B29E3FFA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42A-BA85-499B-8A73-729560C90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2150-E31A-4F00-B96C-580B29E3FFA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142A-BA85-499B-8A73-729560C90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025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02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8881E-E9BF-4A95-A2A3-725FBC9AA5EF}" type="datetimeFigureOut">
              <a:rPr lang="en-US"/>
              <a:pPr>
                <a:defRPr/>
              </a:pPr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20E37-068C-43C6-BC8B-84CECC0F7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1D3AC-B802-4104-9A75-C7A428561EBF}" type="datetimeFigureOut">
              <a:rPr lang="en-US"/>
              <a:pPr>
                <a:defRPr/>
              </a:pPr>
              <a:t>3/25/2013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2BF9E-493E-4E3A-AFC0-7A48F1DBA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0CC3F-61D2-4C22-A65F-CF582CBCA67B}" type="datetimeFigureOut">
              <a:rPr lang="en-US"/>
              <a:pPr>
                <a:defRPr/>
              </a:pPr>
              <a:t>3/25/2013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FD526-6A9C-40B1-A695-B272BEAD6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13B2D-C2F1-412D-B554-EBEEE0C7A8C7}" type="datetimeFigureOut">
              <a:rPr lang="en-US"/>
              <a:pPr>
                <a:defRPr/>
              </a:pPr>
              <a:t>3/25/2013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2AA9-B928-4080-917C-474FDC28C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99FDA-EAC6-480C-84A2-28066EE34F18}" type="datetimeFigureOut">
              <a:rPr lang="en-US"/>
              <a:pPr>
                <a:defRPr/>
              </a:pPr>
              <a:t>3/25/2013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3E9FA-D425-4218-974D-2C0ADD8AB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D3F9E-1369-4B10-9FED-8D906551767C}" type="datetimeFigureOut">
              <a:rPr lang="en-US"/>
              <a:pPr>
                <a:defRPr/>
              </a:pPr>
              <a:t>3/25/2013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CD864-11E7-40F5-A62C-E8C690328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9ADE-847F-46EF-AA61-6631CD3C5F93}" type="datetimeFigureOut">
              <a:rPr lang="en-US"/>
              <a:pPr>
                <a:defRPr/>
              </a:pPr>
              <a:t>3/25/2013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EDAD1-1ADD-49E2-A271-9B6590D85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841D62-DC95-4A8F-A823-A3132FB38AB7}" type="datetimeFigureOut">
              <a:rPr lang="en-US"/>
              <a:pPr>
                <a:defRPr/>
              </a:pPr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1250FF-9A32-401C-98CC-740455CB9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2150-E31A-4F00-B96C-580B29E3FFA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0142A-BA85-499B-8A73-729560C902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Documents and Settings\Loc Kha\Desktop\tue1 1-2-05b.jpg"/>
          <p:cNvPicPr>
            <a:picLocks noChangeAspect="1" noChangeArrowheads="1"/>
          </p:cNvPicPr>
          <p:nvPr/>
        </p:nvPicPr>
        <p:blipFill>
          <a:blip r:embed="rId13">
            <a:lum bright="10000" contrast="10000"/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collection\tum lum\bible-blue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2926" r="12038" b="2922"/>
          <a:stretch/>
        </p:blipFill>
        <p:spPr bwMode="auto">
          <a:xfrm>
            <a:off x="1" y="0"/>
            <a:ext cx="92002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2743200"/>
            <a:ext cx="9200216" cy="14478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Pentagon 8"/>
          <p:cNvSpPr/>
          <p:nvPr userDrawn="1"/>
        </p:nvSpPr>
        <p:spPr>
          <a:xfrm>
            <a:off x="0" y="1828800"/>
            <a:ext cx="1066800" cy="762000"/>
          </a:xfrm>
          <a:prstGeom prst="homePlat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5410200" y="1828800"/>
            <a:ext cx="4191000" cy="762000"/>
          </a:xfrm>
          <a:prstGeom prst="chevron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 userDrawn="1"/>
        </p:nvSpPr>
        <p:spPr>
          <a:xfrm flipH="1">
            <a:off x="0" y="6096000"/>
            <a:ext cx="1371600" cy="762000"/>
          </a:xfrm>
          <a:prstGeom prst="chevron">
            <a:avLst/>
          </a:prstGeom>
          <a:solidFill>
            <a:schemeClr val="accent5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hevron 4"/>
          <p:cNvSpPr/>
          <p:nvPr userDrawn="1"/>
        </p:nvSpPr>
        <p:spPr>
          <a:xfrm flipH="1">
            <a:off x="990600" y="6096000"/>
            <a:ext cx="8534400" cy="762000"/>
          </a:xfrm>
          <a:prstGeom prst="chevron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4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209800"/>
            <a:ext cx="78486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P-Bahamas M" panose="020B0803050302020204" pitchFamily="34" charset="0"/>
                <a:ea typeface="+mj-ea"/>
                <a:cs typeface="+mj-cs"/>
              </a:rPr>
              <a:t>CHAÏM</a:t>
            </a:r>
            <a:r>
              <a:rPr kumimoji="0" lang="en-US" sz="7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P-Bahamas M" panose="020B0803050302020204" pitchFamily="34" charset="0"/>
                <a:ea typeface="+mj-ea"/>
                <a:cs typeface="+mj-cs"/>
              </a:rPr>
              <a:t> LOØNG CON,</a:t>
            </a:r>
            <a:br>
              <a:rPr kumimoji="0" lang="en-US" sz="7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P-Bahamas M" panose="020B0803050302020204" pitchFamily="34" charset="0"/>
                <a:ea typeface="+mj-ea"/>
                <a:cs typeface="+mj-cs"/>
              </a:rPr>
            </a:br>
            <a:r>
              <a:rPr kumimoji="0" lang="en-US" sz="7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P-Bahamas M" panose="020B0803050302020204" pitchFamily="34" charset="0"/>
                <a:ea typeface="+mj-ea"/>
                <a:cs typeface="+mj-cs"/>
              </a:rPr>
              <a:t>CHUÙA OÂI !</a:t>
            </a:r>
            <a:endParaRPr kumimoji="0" lang="en-US" sz="7200" b="1" i="0" u="none" strike="noStrike" kern="1200" spc="50" normalizeH="0" baseline="0" noProof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P-Bahamas M" panose="020B0803050302020204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391400" cy="68897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TOÂN  VINH  CHUÙA  </a:t>
            </a:r>
            <a:r>
              <a:rPr lang="en-US" sz="32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-  BIEÄT THAÙNH CA 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209800"/>
            <a:ext cx="78486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spc="50" normalizeH="0" baseline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P-Bahamas M" panose="020B0803050302020204" pitchFamily="34" charset="0"/>
                <a:ea typeface="+mj-ea"/>
                <a:cs typeface="+mj-cs"/>
              </a:rPr>
              <a:t>CHAÏM</a:t>
            </a:r>
            <a:r>
              <a:rPr kumimoji="0" lang="en-US" sz="7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P-Bahamas M" panose="020B0803050302020204" pitchFamily="34" charset="0"/>
                <a:ea typeface="+mj-ea"/>
                <a:cs typeface="+mj-cs"/>
              </a:rPr>
              <a:t> LOØNG CON,</a:t>
            </a:r>
            <a:br>
              <a:rPr kumimoji="0" lang="en-US" sz="7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P-Bahamas M" panose="020B0803050302020204" pitchFamily="34" charset="0"/>
                <a:ea typeface="+mj-ea"/>
                <a:cs typeface="+mj-cs"/>
              </a:rPr>
            </a:br>
            <a:r>
              <a:rPr kumimoji="0" lang="en-US" sz="7200" b="1" i="0" u="none" strike="noStrike" kern="1200" spc="50" normalizeH="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P-Bahamas M" panose="020B0803050302020204" pitchFamily="34" charset="0"/>
                <a:ea typeface="+mj-ea"/>
                <a:cs typeface="+mj-cs"/>
              </a:rPr>
              <a:t>CHUÙA OÂI !</a:t>
            </a:r>
            <a:endParaRPr kumimoji="0" lang="en-US" sz="7200" b="1" i="0" u="none" strike="noStrike" kern="1200" spc="50" normalizeH="0" baseline="0" noProof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P-Bahamas M" panose="020B0803050302020204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391400" cy="68897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TOÂN  VINH  CHUÙA  </a:t>
            </a:r>
            <a:r>
              <a:rPr lang="en-US" sz="32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-  BIEÄT THAÙNH CA 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176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Chaïm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 </a:t>
            </a: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loøng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 con </a:t>
            </a:r>
            <a:b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</a:b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Chuùa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 </a:t>
            </a: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ôi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 </a:t>
            </a:r>
            <a:b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</a:b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ngay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 </a:t>
            </a: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giôø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 </a:t>
            </a: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naøy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. </a:t>
            </a:r>
            <a:endParaRPr kumimoji="0" lang="en-US" sz="6600" i="0" u="none" strike="noStrike" kern="1200" normalizeH="0" baseline="0" noProof="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HP-Britan" pitchFamily="34" charset="0"/>
              <a:ea typeface="+mj-ea"/>
              <a:cs typeface="+mj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8077200" cy="688975"/>
          </a:xfrm>
        </p:spPr>
        <p:txBody>
          <a:bodyPr>
            <a:noAutofit/>
          </a:bodyPr>
          <a:lstStyle/>
          <a:p>
            <a:pPr algn="l"/>
            <a:r>
              <a:rPr lang="en-US" sz="3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280224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Chaïm</a:t>
            </a:r>
            <a:r>
              <a:rPr lang="en-US" dirty="0"/>
              <a:t> </a:t>
            </a:r>
            <a:r>
              <a:rPr lang="en-US" dirty="0" err="1"/>
              <a:t>loøng</a:t>
            </a:r>
            <a:r>
              <a:rPr lang="en-US" dirty="0"/>
              <a:t> con </a:t>
            </a:r>
            <a:br>
              <a:rPr lang="en-US" dirty="0"/>
            </a:br>
            <a:r>
              <a:rPr lang="en-US" dirty="0" err="1"/>
              <a:t>ñeå</a:t>
            </a:r>
            <a:r>
              <a:rPr lang="en-US" dirty="0"/>
              <a:t> con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luoân tin Ngaøi</a:t>
            </a:r>
            <a:r>
              <a:rPr lang="en-US" dirty="0"/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0772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Chaïm</a:t>
            </a:r>
            <a:r>
              <a:rPr lang="en-US" dirty="0"/>
              <a:t> </a:t>
            </a:r>
            <a:r>
              <a:rPr lang="en-US" dirty="0" err="1"/>
              <a:t>loøng</a:t>
            </a:r>
            <a:r>
              <a:rPr lang="en-US" dirty="0"/>
              <a:t> con </a:t>
            </a:r>
            <a:br>
              <a:rPr lang="en-US" dirty="0"/>
            </a:b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ôi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giôø</a:t>
            </a:r>
            <a:r>
              <a:rPr lang="en-US" dirty="0"/>
              <a:t> </a:t>
            </a:r>
            <a:r>
              <a:rPr lang="en-US" dirty="0" err="1"/>
              <a:t>naøy</a:t>
            </a:r>
            <a:r>
              <a:rPr lang="en-US" dirty="0"/>
              <a:t>. 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8077200" cy="688975"/>
          </a:xfrm>
        </p:spPr>
        <p:txBody>
          <a:bodyPr>
            <a:noAutofit/>
          </a:bodyPr>
          <a:lstStyle/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Chaïm</a:t>
            </a:r>
            <a:r>
              <a:rPr lang="en-US" dirty="0"/>
              <a:t> </a:t>
            </a:r>
            <a:r>
              <a:rPr lang="en-US" dirty="0" err="1"/>
              <a:t>loøng</a:t>
            </a:r>
            <a:r>
              <a:rPr lang="en-US" dirty="0"/>
              <a:t> con </a:t>
            </a:r>
            <a:br>
              <a:rPr lang="en-US" dirty="0"/>
            </a:b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luoân yeâu Ngaøi</a:t>
            </a:r>
            <a:r>
              <a:rPr lang="en-US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0772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Vöïc</a:t>
            </a:r>
            <a:r>
              <a:rPr lang="en-US" dirty="0"/>
              <a:t> </a:t>
            </a:r>
            <a:r>
              <a:rPr lang="en-US"/>
              <a:t>con </a:t>
            </a:r>
            <a:r>
              <a:rPr lang="en-US" smtClean="0"/>
              <a:t>vöôn </a:t>
            </a:r>
            <a:r>
              <a:rPr lang="en-US" dirty="0" err="1"/>
              <a:t>leân</a:t>
            </a:r>
            <a:r>
              <a:rPr lang="en-US" dirty="0"/>
              <a:t>, </a:t>
            </a:r>
            <a:r>
              <a:rPr lang="en-US" dirty="0" err="1"/>
              <a:t>khoûi</a:t>
            </a:r>
            <a:r>
              <a:rPr lang="en-US" dirty="0"/>
              <a:t> </a:t>
            </a:r>
            <a:r>
              <a:rPr lang="en-US" dirty="0" err="1"/>
              <a:t>choán</a:t>
            </a:r>
            <a:r>
              <a:rPr lang="en-US" dirty="0"/>
              <a:t> </a:t>
            </a:r>
            <a:r>
              <a:rPr lang="en-US" dirty="0" err="1"/>
              <a:t>toái</a:t>
            </a:r>
            <a:r>
              <a:rPr lang="en-US" dirty="0"/>
              <a:t> </a:t>
            </a:r>
            <a:r>
              <a:rPr lang="en-US" dirty="0" err="1"/>
              <a:t>taêm</a:t>
            </a:r>
            <a:r>
              <a:rPr lang="en-US" dirty="0"/>
              <a:t> </a:t>
            </a:r>
            <a:r>
              <a:rPr lang="en-US" dirty="0" err="1"/>
              <a:t>tuyeät</a:t>
            </a:r>
            <a:r>
              <a:rPr lang="en-US" dirty="0"/>
              <a:t> </a:t>
            </a:r>
            <a:r>
              <a:rPr lang="en-US" dirty="0" err="1"/>
              <a:t>voïng</a:t>
            </a:r>
            <a:r>
              <a:rPr lang="en-US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0772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Vöïc</a:t>
            </a:r>
            <a:r>
              <a:rPr lang="en-US" dirty="0"/>
              <a:t> </a:t>
            </a:r>
            <a:r>
              <a:rPr lang="en-US"/>
              <a:t>con </a:t>
            </a:r>
            <a:r>
              <a:rPr lang="en-US" smtClean="0"/>
              <a:t>vöôn </a:t>
            </a:r>
            <a:r>
              <a:rPr lang="en-US" dirty="0" err="1"/>
              <a:t>leân</a:t>
            </a:r>
            <a:r>
              <a:rPr lang="en-US" dirty="0"/>
              <a:t>, </a:t>
            </a:r>
            <a:r>
              <a:rPr lang="en-US" dirty="0" err="1"/>
              <a:t>khoûi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err="1"/>
              <a:t>ngôø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vaø saàu </a:t>
            </a:r>
            <a:r>
              <a:rPr lang="en-US" dirty="0" err="1"/>
              <a:t>naõo</a:t>
            </a:r>
            <a:r>
              <a:rPr lang="en-US" dirty="0"/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0772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Thì</a:t>
            </a:r>
            <a:r>
              <a:rPr lang="en-US" dirty="0"/>
              <a:t> con </a:t>
            </a:r>
            <a:r>
              <a:rPr lang="en-US" err="1"/>
              <a:t>seõ</a:t>
            </a:r>
            <a:r>
              <a:rPr lang="en-US"/>
              <a:t> </a:t>
            </a:r>
            <a:r>
              <a:rPr lang="en-US" smtClean="0"/>
              <a:t>haùt </a:t>
            </a:r>
            <a:br>
              <a:rPr lang="en-US" smtClean="0"/>
            </a:br>
            <a:r>
              <a:rPr lang="en-US" smtClean="0"/>
              <a:t>chuùc </a:t>
            </a:r>
            <a:r>
              <a:rPr lang="en-US" err="1"/>
              <a:t>taùn</a:t>
            </a:r>
            <a:r>
              <a:rPr lang="en-US"/>
              <a:t> </a:t>
            </a:r>
            <a:r>
              <a:rPr lang="en-US" smtClean="0"/>
              <a:t>ngôïi </a:t>
            </a:r>
            <a:br>
              <a:rPr lang="en-US" smtClean="0"/>
            </a:br>
            <a:r>
              <a:rPr lang="en-US" smtClean="0"/>
              <a:t>khen danh </a:t>
            </a:r>
            <a:r>
              <a:rPr lang="en-US" dirty="0" err="1"/>
              <a:t>Chuùa</a:t>
            </a:r>
            <a:r>
              <a:rPr lang="en-US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0772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2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Thaàn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err="1"/>
              <a:t>chaïm</a:t>
            </a:r>
            <a:r>
              <a:rPr lang="en-US"/>
              <a:t> </a:t>
            </a:r>
            <a:r>
              <a:rPr lang="en-US" smtClean="0"/>
              <a:t>vaøo </a:t>
            </a:r>
            <a:r>
              <a:rPr lang="en-US" dirty="0" err="1"/>
              <a:t>taâm</a:t>
            </a:r>
            <a:r>
              <a:rPr lang="en-US" dirty="0"/>
              <a:t> con </a:t>
            </a:r>
            <a:br>
              <a:rPr lang="en-US" dirty="0"/>
            </a:b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ôi</a:t>
            </a:r>
            <a:r>
              <a:rPr lang="en-US" dirty="0"/>
              <a:t>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0772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Chaïm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 </a:t>
            </a: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loøng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 con </a:t>
            </a:r>
            <a:b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</a:b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Chuùa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 </a:t>
            </a: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ôi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 </a:t>
            </a:r>
            <a:b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</a:b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ngay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 </a:t>
            </a: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giôø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 </a:t>
            </a:r>
            <a:r>
              <a:rPr lang="en-US" sz="66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naøy</a:t>
            </a:r>
            <a:r>
              <a:rPr lang="en-US" sz="6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rPr>
              <a:t>. </a:t>
            </a:r>
            <a:endParaRPr kumimoji="0" lang="en-US" sz="6600" i="0" u="none" strike="noStrike" kern="1200" normalizeH="0" baseline="0" noProof="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HP-Britan" pitchFamily="34" charset="0"/>
              <a:ea typeface="+mj-ea"/>
              <a:cs typeface="+mj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8077200" cy="688975"/>
          </a:xfrm>
        </p:spPr>
        <p:txBody>
          <a:bodyPr>
            <a:noAutofit/>
          </a:bodyPr>
          <a:lstStyle/>
          <a:p>
            <a:pPr algn="l"/>
            <a:r>
              <a:rPr lang="en-US" sz="3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Chaïm</a:t>
            </a:r>
            <a:r>
              <a:rPr lang="en-US" dirty="0"/>
              <a:t> </a:t>
            </a:r>
            <a:r>
              <a:rPr lang="en-US" dirty="0" err="1"/>
              <a:t>loøng</a:t>
            </a:r>
            <a:r>
              <a:rPr lang="en-US" dirty="0"/>
              <a:t> con </a:t>
            </a:r>
            <a:br>
              <a:rPr lang="en-US" dirty="0"/>
            </a:br>
            <a:r>
              <a:rPr lang="en-US" dirty="0" err="1"/>
              <a:t>ñeå</a:t>
            </a:r>
            <a:r>
              <a:rPr lang="en-US" dirty="0"/>
              <a:t> con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khoâng xa Ngaøi</a:t>
            </a:r>
            <a:r>
              <a:rPr lang="en-US" dirty="0"/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0772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Chaïm</a:t>
            </a:r>
            <a:r>
              <a:rPr lang="en-US" dirty="0"/>
              <a:t> </a:t>
            </a:r>
            <a:r>
              <a:rPr lang="en-US" dirty="0" err="1"/>
              <a:t>loøng</a:t>
            </a:r>
            <a:r>
              <a:rPr lang="en-US" dirty="0"/>
              <a:t> con </a:t>
            </a:r>
            <a:br>
              <a:rPr lang="en-US" dirty="0"/>
            </a:b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ôi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giôø</a:t>
            </a:r>
            <a:r>
              <a:rPr lang="en-US" dirty="0"/>
              <a:t> </a:t>
            </a:r>
            <a:r>
              <a:rPr lang="en-US" dirty="0" err="1"/>
              <a:t>naøy</a:t>
            </a:r>
            <a:r>
              <a:rPr lang="en-US" dirty="0"/>
              <a:t>. 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8077200" cy="688975"/>
          </a:xfrm>
        </p:spPr>
        <p:txBody>
          <a:bodyPr>
            <a:noAutofit/>
          </a:bodyPr>
          <a:lstStyle/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Chaïm</a:t>
            </a:r>
            <a:r>
              <a:rPr lang="en-US" dirty="0"/>
              <a:t> </a:t>
            </a:r>
            <a:r>
              <a:rPr lang="en-US" dirty="0" err="1"/>
              <a:t>loøng</a:t>
            </a:r>
            <a:r>
              <a:rPr lang="en-US" dirty="0"/>
              <a:t> con </a:t>
            </a:r>
            <a:br>
              <a:rPr lang="en-US" dirty="0"/>
            </a:b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/>
              <a:t>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say meâ </a:t>
            </a:r>
            <a:r>
              <a:rPr lang="en-US" dirty="0" err="1"/>
              <a:t>Ngaøi</a:t>
            </a:r>
            <a:r>
              <a:rPr lang="en-US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0772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Vöïc</a:t>
            </a:r>
            <a:r>
              <a:rPr lang="en-US" dirty="0"/>
              <a:t> </a:t>
            </a:r>
            <a:r>
              <a:rPr lang="en-US"/>
              <a:t>con </a:t>
            </a:r>
            <a:r>
              <a:rPr lang="en-US" smtClean="0"/>
              <a:t>vöôn </a:t>
            </a:r>
            <a:r>
              <a:rPr lang="en-US" dirty="0" err="1"/>
              <a:t>leân</a:t>
            </a:r>
            <a:r>
              <a:rPr lang="en-US" dirty="0"/>
              <a:t>, </a:t>
            </a:r>
            <a:r>
              <a:rPr lang="en-US" dirty="0" err="1"/>
              <a:t>khoûi</a:t>
            </a:r>
            <a:r>
              <a:rPr lang="en-US" dirty="0"/>
              <a:t> </a:t>
            </a:r>
            <a:r>
              <a:rPr lang="en-US" dirty="0" err="1"/>
              <a:t>choán</a:t>
            </a:r>
            <a:r>
              <a:rPr lang="en-US" dirty="0"/>
              <a:t> </a:t>
            </a:r>
            <a:r>
              <a:rPr lang="en-US" dirty="0" err="1"/>
              <a:t>toái</a:t>
            </a:r>
            <a:r>
              <a:rPr lang="en-US" dirty="0"/>
              <a:t> </a:t>
            </a:r>
            <a:r>
              <a:rPr lang="en-US" dirty="0" err="1"/>
              <a:t>taêm</a:t>
            </a:r>
            <a:r>
              <a:rPr lang="en-US" dirty="0"/>
              <a:t> </a:t>
            </a:r>
            <a:r>
              <a:rPr lang="en-US" dirty="0" err="1"/>
              <a:t>tuyeät</a:t>
            </a:r>
            <a:r>
              <a:rPr lang="en-US" dirty="0"/>
              <a:t> </a:t>
            </a:r>
            <a:r>
              <a:rPr lang="en-US" dirty="0" err="1"/>
              <a:t>voïng</a:t>
            </a:r>
            <a:r>
              <a:rPr lang="en-US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0772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Vöïc</a:t>
            </a:r>
            <a:r>
              <a:rPr lang="en-US" dirty="0"/>
              <a:t> </a:t>
            </a:r>
            <a:r>
              <a:rPr lang="en-US"/>
              <a:t>con </a:t>
            </a:r>
            <a:r>
              <a:rPr lang="en-US" smtClean="0"/>
              <a:t>vöôn </a:t>
            </a:r>
            <a:r>
              <a:rPr lang="en-US" dirty="0" err="1"/>
              <a:t>leân</a:t>
            </a:r>
            <a:r>
              <a:rPr lang="en-US" dirty="0"/>
              <a:t>, </a:t>
            </a:r>
            <a:r>
              <a:rPr lang="en-US" dirty="0" err="1"/>
              <a:t>khoûi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err="1"/>
              <a:t>ngôø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vaø saàu </a:t>
            </a:r>
            <a:r>
              <a:rPr lang="en-US" dirty="0" err="1"/>
              <a:t>naõo</a:t>
            </a:r>
            <a:r>
              <a:rPr lang="en-US" dirty="0"/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0772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Thì</a:t>
            </a:r>
            <a:r>
              <a:rPr lang="en-US" dirty="0"/>
              <a:t> con </a:t>
            </a:r>
            <a:r>
              <a:rPr lang="en-US" err="1"/>
              <a:t>seõ</a:t>
            </a:r>
            <a:r>
              <a:rPr lang="en-US"/>
              <a:t> </a:t>
            </a:r>
            <a:r>
              <a:rPr lang="en-US" smtClean="0"/>
              <a:t>haùt </a:t>
            </a:r>
            <a:br>
              <a:rPr lang="en-US" smtClean="0"/>
            </a:br>
            <a:r>
              <a:rPr lang="en-US" smtClean="0"/>
              <a:t>chuùc </a:t>
            </a:r>
            <a:r>
              <a:rPr lang="en-US" err="1"/>
              <a:t>taùn</a:t>
            </a:r>
            <a:r>
              <a:rPr lang="en-US"/>
              <a:t> </a:t>
            </a:r>
            <a:r>
              <a:rPr lang="en-US" smtClean="0"/>
              <a:t>ngôïi </a:t>
            </a:r>
            <a:br>
              <a:rPr lang="en-US" smtClean="0"/>
            </a:br>
            <a:r>
              <a:rPr lang="en-US" smtClean="0"/>
              <a:t>khen danh </a:t>
            </a:r>
            <a:r>
              <a:rPr lang="en-US" dirty="0" err="1"/>
              <a:t>Chuùa</a:t>
            </a:r>
            <a:r>
              <a:rPr lang="en-US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0772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447800"/>
            <a:ext cx="7543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ritan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Thaàn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err="1"/>
              <a:t>chaïm</a:t>
            </a:r>
            <a:r>
              <a:rPr lang="en-US"/>
              <a:t> </a:t>
            </a:r>
            <a:r>
              <a:rPr lang="en-US" smtClean="0"/>
              <a:t>vaøo </a:t>
            </a:r>
            <a:r>
              <a:rPr lang="en-US" dirty="0" err="1"/>
              <a:t>taâm</a:t>
            </a:r>
            <a:r>
              <a:rPr lang="en-US" dirty="0"/>
              <a:t> con </a:t>
            </a:r>
            <a:br>
              <a:rPr lang="en-US" dirty="0"/>
            </a:b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ôi</a:t>
            </a:r>
            <a:r>
              <a:rPr lang="en-US" dirty="0"/>
              <a:t>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0772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Pagon" pitchFamily="34" charset="0"/>
              </a:rPr>
              <a:t>CHAÏM  LOØNG  CON, CHUÙA OÂI !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Pago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222</Words>
  <Application>Microsoft Office PowerPoint</Application>
  <PresentationFormat>On-screen Show (4:3)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VNI-Pagon</vt:lpstr>
      <vt:lpstr>HP-Bahamas M</vt:lpstr>
      <vt:lpstr>HP-Britan</vt:lpstr>
      <vt:lpstr>3_Office Theme</vt:lpstr>
      <vt:lpstr>2_Office Theme</vt:lpstr>
      <vt:lpstr>Custom Design</vt:lpstr>
      <vt:lpstr>2_Custom Design</vt:lpstr>
      <vt:lpstr>TOÂN  VINH  CHUÙA  -  BIEÄT THAÙNH CA </vt:lpstr>
      <vt:lpstr>CHAÏM  LOØNG  CON, CHUÙA OÂI !</vt:lpstr>
      <vt:lpstr>PowerPoint Presentation</vt:lpstr>
      <vt:lpstr>CHAÏM  LOØNG  CON, CHUÙA OÂI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TOÂN  VINH  CHUÙA  -  BIEÄT THAÙNH CA </vt:lpstr>
      <vt:lpstr>CHAÏM  LOØNG  CON, CHUÙA OÂI !</vt:lpstr>
      <vt:lpstr>PowerPoint Presentation</vt:lpstr>
      <vt:lpstr>CHAÏM  LOØNG  CON, CHUÙA OÂI 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13</cp:revision>
  <dcterms:created xsi:type="dcterms:W3CDTF">2008-09-03T09:16:12Z</dcterms:created>
  <dcterms:modified xsi:type="dcterms:W3CDTF">2013-03-24T19:39:43Z</dcterms:modified>
</cp:coreProperties>
</file>