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29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74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6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6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6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31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6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6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6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66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17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011830"/>
            <a:ext cx="73285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VAØO CÖÛA NGAØI VÔÙI </a:t>
            </a:r>
            <a:b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</a:br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CAÛM TAÏ</a:t>
            </a:r>
          </a:p>
        </p:txBody>
      </p:sp>
    </p:spTree>
    <p:extLst>
      <p:ext uri="{BB962C8B-B14F-4D97-AF65-F5344CB8AC3E}">
        <p14:creationId xmlns:p14="http://schemas.microsoft.com/office/powerpoint/2010/main" val="241186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VAØO CÖÛA NGAØI VÔÙI LÔØI CAÛM TAÏ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4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Vaøo ñaây ca khen trong haønh lang Chuùa ta, cuøng ñeán caùc cöûa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baèng lôøi caùm ôn. </a:t>
            </a:r>
          </a:p>
        </p:txBody>
      </p:sp>
    </p:spTree>
    <p:extLst>
      <p:ext uri="{BB962C8B-B14F-4D97-AF65-F5344CB8AC3E}">
        <p14:creationId xmlns:p14="http://schemas.microsoft.com/office/powerpoint/2010/main" val="22387832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4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Vaøo ñaây ca khen trong haønh lang Chuùa ta, cuøng ñeán caùc cöûa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baèng lôøi caùm ôn.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VAØO CÖÛA NGAØI VÔÙI LÔØI CAÛM TAÏ</a:t>
            </a:r>
          </a:p>
        </p:txBody>
      </p:sp>
    </p:spTree>
    <p:extLst>
      <p:ext uri="{BB962C8B-B14F-4D97-AF65-F5344CB8AC3E}">
        <p14:creationId xmlns:p14="http://schemas.microsoft.com/office/powerpoint/2010/main" val="197576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7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hôùn hôû vui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möøng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Ngaøi,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Saùng Taïo.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VAØO CÖÛA NGAØI VÔÙI LÔØI CAÛM TAÏ</a:t>
            </a:r>
          </a:p>
        </p:txBody>
      </p:sp>
    </p:spTree>
    <p:extLst>
      <p:ext uri="{BB962C8B-B14F-4D97-AF65-F5344CB8AC3E}">
        <p14:creationId xmlns:p14="http://schemas.microsoft.com/office/powerpoint/2010/main" val="4009535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7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hôùn hôû vui möøng trong danh Cha,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Vua Chí Cao.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VAØO CÖÛA NGAØI VÔÙI LÔØI CAÛM TAÏ</a:t>
            </a:r>
          </a:p>
        </p:txBody>
      </p:sp>
    </p:spTree>
    <p:extLst>
      <p:ext uri="{BB962C8B-B14F-4D97-AF65-F5344CB8AC3E}">
        <p14:creationId xmlns:p14="http://schemas.microsoft.com/office/powerpoint/2010/main" val="2268504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7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hôùn hôû vui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möøng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Ngaøi,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Saùng Taïo.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VAØO CÖÛA NGAØI VÔÙI LÔØI CAÛM TAÏ</a:t>
            </a:r>
          </a:p>
        </p:txBody>
      </p:sp>
    </p:spTree>
    <p:extLst>
      <p:ext uri="{BB962C8B-B14F-4D97-AF65-F5344CB8AC3E}">
        <p14:creationId xmlns:p14="http://schemas.microsoft.com/office/powerpoint/2010/main" val="2116479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7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hôùn hôû vui möøng nguyeän troïn ñôøi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chuùc toân.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VAØO CÖÛA NGAØI VÔÙI LÔØI CAÛM TAÏ</a:t>
            </a:r>
          </a:p>
        </p:txBody>
      </p:sp>
    </p:spTree>
    <p:extLst>
      <p:ext uri="{BB962C8B-B14F-4D97-AF65-F5344CB8AC3E}">
        <p14:creationId xmlns:p14="http://schemas.microsoft.com/office/powerpoint/2010/main" val="80735700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106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VNI-Souvir</vt:lpstr>
      <vt:lpstr>Calibri Light</vt:lpstr>
      <vt:lpstr>VNI-Aptima</vt:lpstr>
      <vt:lpstr>HP-Bank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2013-03-24T16:55:43Z</dcterms:created>
  <dcterms:modified xsi:type="dcterms:W3CDTF">2013-03-24T19:38:54Z</dcterms:modified>
</cp:coreProperties>
</file>