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sldIdLst>
    <p:sldId id="275" r:id="rId3"/>
    <p:sldId id="260" r:id="rId4"/>
    <p:sldId id="276" r:id="rId5"/>
    <p:sldId id="277" r:id="rId6"/>
    <p:sldId id="284" r:id="rId7"/>
    <p:sldId id="278" r:id="rId8"/>
    <p:sldId id="285" r:id="rId9"/>
    <p:sldId id="286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5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6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Documents and Settings\Member's LKC\Desktop\Picture2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V="1">
            <a:off x="1" y="4724400"/>
            <a:ext cx="9143999" cy="21336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C:\Documents and Settings\Member's LKC\Desktop\Picture2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-1" y="2286000"/>
            <a:ext cx="9144001" cy="1206500"/>
          </a:xfrm>
          <a:prstGeom prst="rect">
            <a:avLst/>
          </a:prstGeom>
          <a:noFill/>
        </p:spPr>
      </p:pic>
      <p:pic>
        <p:nvPicPr>
          <p:cNvPr id="10" name="Picture 2" descr="C:\Documents and Settings\Member's LKC\Desktop\Picture2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 flipV="1">
            <a:off x="-1" y="1143000"/>
            <a:ext cx="9144001" cy="1206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951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9600" y="381000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latin typeface="HP-Busorama" pitchFamily="34" charset="0"/>
              </a:rPr>
              <a:t>TOÂN VINH CHUÙA - BIEÄT THAÙNH CA</a:t>
            </a:r>
            <a:endParaRPr lang="en-US" sz="6000" b="1" smtClean="0">
              <a:latin typeface="HP-Busora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3657600"/>
            <a:ext cx="82296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latin typeface="VNI-Timfani-Heavy" pitchFamily="2" charset="0"/>
              </a:rPr>
              <a:t>C</a:t>
            </a:r>
            <a:r>
              <a:rPr lang="en-US" sz="6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latin typeface="VNI-Timfani-Heavy" pitchFamily="2" charset="0"/>
              </a:rPr>
              <a:t>UØNG</a:t>
            </a:r>
            <a:r>
              <a:rPr 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latin typeface="VNI-Timfani-Heavy" pitchFamily="2" charset="0"/>
              </a:rPr>
              <a:t> </a:t>
            </a:r>
            <a:r>
              <a:rPr lang="en-US" sz="6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latin typeface="VNI-Timfani-Heavy" pitchFamily="2" charset="0"/>
              </a:rPr>
              <a:t>CHUÙC</a:t>
            </a:r>
            <a:r>
              <a:rPr 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latin typeface="VNI-Timfani-Heavy" pitchFamily="2" charset="0"/>
              </a:rPr>
              <a:t> </a:t>
            </a:r>
            <a:br>
              <a:rPr 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latin typeface="VNI-Timfani-Heavy" pitchFamily="2" charset="0"/>
              </a:rPr>
            </a:br>
            <a:r>
              <a:rPr lang="en-US" sz="6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latin typeface="VNI-Timfani-Heavy" pitchFamily="2" charset="0"/>
              </a:rPr>
              <a:t>TOÂN</a:t>
            </a:r>
            <a:r>
              <a:rPr 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latin typeface="VNI-Timfani-Heavy" pitchFamily="2" charset="0"/>
              </a:rPr>
              <a:t> </a:t>
            </a:r>
            <a:r>
              <a:rPr lang="en-US" sz="6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latin typeface="VNI-Timfani-Heavy" pitchFamily="2" charset="0"/>
              </a:rPr>
              <a:t>CHUÙA</a:t>
            </a:r>
            <a:endParaRPr lang="en-US" sz="36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latin typeface="VNI-Timfani-Heavy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43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latin typeface="HP-Aptima" pitchFamily="34" charset="0"/>
              </a:rPr>
              <a:t>Nguyeän</a:t>
            </a:r>
            <a:r>
              <a:rPr lang="en-US" sz="6600" b="1" dirty="0" smtClean="0">
                <a:latin typeface="HP-Aptima" pitchFamily="34" charset="0"/>
              </a:rPr>
              <a:t> </a:t>
            </a:r>
            <a:r>
              <a:rPr lang="en-US" sz="6600" b="1" dirty="0" err="1" smtClean="0">
                <a:latin typeface="HP-Aptima" pitchFamily="34" charset="0"/>
              </a:rPr>
              <a:t>ñoàng</a:t>
            </a:r>
            <a:r>
              <a:rPr lang="en-US" sz="6600" b="1" dirty="0" smtClean="0">
                <a:latin typeface="HP-Aptima" pitchFamily="34" charset="0"/>
              </a:rPr>
              <a:t> </a:t>
            </a:r>
            <a:r>
              <a:rPr lang="en-US" sz="6600" b="1" err="1" smtClean="0">
                <a:latin typeface="HP-Aptima" pitchFamily="34" charset="0"/>
              </a:rPr>
              <a:t>loøng</a:t>
            </a:r>
            <a:r>
              <a:rPr lang="en-US" sz="6600" b="1" smtClean="0">
                <a:latin typeface="HP-Aptima" pitchFamily="34" charset="0"/>
              </a:rPr>
              <a:t> </a:t>
            </a:r>
            <a:br>
              <a:rPr lang="en-US" sz="6600" b="1" smtClean="0">
                <a:latin typeface="HP-Aptima" pitchFamily="34" charset="0"/>
              </a:rPr>
            </a:br>
            <a:r>
              <a:rPr lang="en-US" sz="6600" b="1" smtClean="0">
                <a:latin typeface="HP-Aptima" pitchFamily="34" charset="0"/>
              </a:rPr>
              <a:t>haùt </a:t>
            </a:r>
            <a:r>
              <a:rPr lang="en-US" sz="6600" b="1" dirty="0" smtClean="0">
                <a:latin typeface="HP-Aptima" pitchFamily="34" charset="0"/>
              </a:rPr>
              <a:t>ca, </a:t>
            </a:r>
            <a:r>
              <a:rPr lang="en-US" sz="6600" b="1" dirty="0" err="1" smtClean="0">
                <a:latin typeface="HP-Aptima" pitchFamily="34" charset="0"/>
              </a:rPr>
              <a:t>cuøng</a:t>
            </a:r>
            <a:r>
              <a:rPr lang="en-US" sz="6600" b="1" dirty="0" smtClean="0">
                <a:latin typeface="HP-Aptima" pitchFamily="34" charset="0"/>
              </a:rPr>
              <a:t> </a:t>
            </a:r>
            <a:r>
              <a:rPr lang="en-US" sz="6600" b="1" err="1" smtClean="0">
                <a:latin typeface="HP-Aptima" pitchFamily="34" charset="0"/>
              </a:rPr>
              <a:t>nhau</a:t>
            </a:r>
            <a:r>
              <a:rPr lang="en-US" sz="6600" b="1" smtClean="0">
                <a:latin typeface="HP-Aptima" pitchFamily="34" charset="0"/>
              </a:rPr>
              <a:t> </a:t>
            </a:r>
            <a:br>
              <a:rPr lang="en-US" sz="6600" b="1" smtClean="0">
                <a:latin typeface="HP-Aptima" pitchFamily="34" charset="0"/>
              </a:rPr>
            </a:br>
            <a:r>
              <a:rPr lang="en-US" sz="6600" b="1" smtClean="0">
                <a:latin typeface="HP-Aptima" pitchFamily="34" charset="0"/>
              </a:rPr>
              <a:t>chuùc </a:t>
            </a:r>
            <a:r>
              <a:rPr lang="en-US" sz="6600" b="1" err="1" smtClean="0">
                <a:latin typeface="HP-Aptima" pitchFamily="34" charset="0"/>
              </a:rPr>
              <a:t>toân</a:t>
            </a:r>
            <a:r>
              <a:rPr lang="en-US" sz="6600" b="1" smtClean="0">
                <a:latin typeface="HP-Aptima" pitchFamily="34" charset="0"/>
              </a:rPr>
              <a:t> Ngaøi</a:t>
            </a:r>
            <a:r>
              <a:rPr lang="en-US" sz="6600" b="1" dirty="0">
                <a:latin typeface="HP-Aptima" pitchFamily="34" charset="0"/>
              </a:rPr>
              <a:t>.</a:t>
            </a:r>
            <a:endParaRPr lang="en-US" sz="6600" b="1" dirty="0" smtClean="0">
              <a:latin typeface="HP-Aptim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943600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fani-Heavy" pitchFamily="2" charset="0"/>
              </a:rPr>
              <a:t>CUØNG CHUÙC </a:t>
            </a:r>
            <a:r>
              <a:rPr lang="en-US" sz="3600" b="1" smtClean="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fani-Heavy" pitchFamily="2" charset="0"/>
              </a:rPr>
              <a:t>TOÂN </a:t>
            </a:r>
            <a:r>
              <a:rPr lang="en-US" sz="3600" b="1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fani-Heavy" pitchFamily="2" charset="0"/>
              </a:rPr>
              <a:t>CHUÙA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43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latin typeface="HP-Aptima" pitchFamily="34" charset="0"/>
              </a:rPr>
              <a:t>H</a:t>
            </a:r>
            <a:r>
              <a:rPr lang="en-US" sz="6600" b="1" smtClean="0">
                <a:latin typeface="HP-Aptima" pitchFamily="34" charset="0"/>
              </a:rPr>
              <a:t>oøa </a:t>
            </a:r>
            <a:r>
              <a:rPr lang="en-US" sz="6600" b="1" dirty="0" err="1" smtClean="0">
                <a:latin typeface="HP-Aptima" pitchFamily="34" charset="0"/>
              </a:rPr>
              <a:t>nhòp</a:t>
            </a:r>
            <a:r>
              <a:rPr lang="en-US" sz="6600" b="1" dirty="0" smtClean="0">
                <a:latin typeface="HP-Aptima" pitchFamily="34" charset="0"/>
              </a:rPr>
              <a:t> </a:t>
            </a:r>
            <a:r>
              <a:rPr lang="en-US" sz="6600" b="1" dirty="0" err="1" smtClean="0">
                <a:latin typeface="HP-Aptima" pitchFamily="34" charset="0"/>
              </a:rPr>
              <a:t>ñaøn</a:t>
            </a:r>
            <a:r>
              <a:rPr lang="en-US" sz="6600" b="1" dirty="0" smtClean="0">
                <a:latin typeface="HP-Aptima" pitchFamily="34" charset="0"/>
              </a:rPr>
              <a:t> </a:t>
            </a:r>
            <a:br>
              <a:rPr lang="en-US" sz="6600" b="1" dirty="0" smtClean="0">
                <a:latin typeface="HP-Aptima" pitchFamily="34" charset="0"/>
              </a:rPr>
            </a:br>
            <a:r>
              <a:rPr lang="en-US" sz="6600" b="1" dirty="0" smtClean="0">
                <a:latin typeface="HP-Aptima" pitchFamily="34" charset="0"/>
              </a:rPr>
              <a:t>ca </a:t>
            </a:r>
            <a:r>
              <a:rPr lang="en-US" sz="6600" b="1" dirty="0" err="1" smtClean="0">
                <a:latin typeface="HP-Aptima" pitchFamily="34" charset="0"/>
              </a:rPr>
              <a:t>ngôïi</a:t>
            </a:r>
            <a:r>
              <a:rPr lang="en-US" sz="6600" b="1" dirty="0" smtClean="0">
                <a:latin typeface="HP-Aptima" pitchFamily="34" charset="0"/>
              </a:rPr>
              <a:t> </a:t>
            </a:r>
            <a:r>
              <a:rPr lang="en-US" sz="6600" b="1" dirty="0" err="1" smtClean="0">
                <a:latin typeface="HP-Aptima" pitchFamily="34" charset="0"/>
              </a:rPr>
              <a:t>danh</a:t>
            </a:r>
            <a:r>
              <a:rPr lang="en-US" sz="6600" b="1" dirty="0" smtClean="0">
                <a:latin typeface="HP-Aptima" pitchFamily="34" charset="0"/>
              </a:rPr>
              <a:t> </a:t>
            </a:r>
            <a:br>
              <a:rPr lang="en-US" sz="6600" b="1" dirty="0" smtClean="0">
                <a:latin typeface="HP-Aptima" pitchFamily="34" charset="0"/>
              </a:rPr>
            </a:br>
            <a:r>
              <a:rPr lang="en-US" sz="6600" b="1" dirty="0" err="1" smtClean="0">
                <a:latin typeface="HP-Aptima" pitchFamily="34" charset="0"/>
              </a:rPr>
              <a:t>Vua</a:t>
            </a:r>
            <a:r>
              <a:rPr lang="en-US" sz="6600" b="1" dirty="0" smtClean="0">
                <a:latin typeface="HP-Aptima" pitchFamily="34" charset="0"/>
              </a:rPr>
              <a:t> </a:t>
            </a:r>
            <a:r>
              <a:rPr lang="en-US" sz="6600" b="1" dirty="0" err="1" smtClean="0">
                <a:latin typeface="HP-Aptima" pitchFamily="34" charset="0"/>
              </a:rPr>
              <a:t>Thaùnh</a:t>
            </a:r>
            <a:r>
              <a:rPr lang="en-US" sz="6600" b="1" dirty="0" smtClean="0">
                <a:latin typeface="HP-Aptima" pitchFamily="34" charset="0"/>
              </a:rPr>
              <a:t>. 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943600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fani-Heavy" pitchFamily="2" charset="0"/>
              </a:rPr>
              <a:t>CUØNG CHUÙC </a:t>
            </a:r>
            <a:r>
              <a:rPr lang="en-US" sz="3600" b="1" smtClean="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fani-Heavy" pitchFamily="2" charset="0"/>
              </a:rPr>
              <a:t>TOÂN </a:t>
            </a:r>
            <a:r>
              <a:rPr lang="en-US" sz="3600" b="1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fani-Heavy" pitchFamily="2" charset="0"/>
              </a:rPr>
              <a:t>CHUÙA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192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latin typeface="HP-Aptima" pitchFamily="34" charset="0"/>
              </a:rPr>
              <a:t>Ngaøi</a:t>
            </a:r>
            <a:r>
              <a:rPr lang="en-US" sz="6600" b="1" dirty="0" smtClean="0">
                <a:latin typeface="HP-Aptima" pitchFamily="34" charset="0"/>
              </a:rPr>
              <a:t> </a:t>
            </a:r>
            <a:r>
              <a:rPr lang="en-US" sz="6600" b="1" dirty="0" err="1" smtClean="0">
                <a:latin typeface="HP-Aptima" pitchFamily="34" charset="0"/>
              </a:rPr>
              <a:t>laø</a:t>
            </a:r>
            <a:r>
              <a:rPr lang="en-US" sz="6600" b="1" dirty="0" smtClean="0">
                <a:latin typeface="HP-Aptima" pitchFamily="34" charset="0"/>
              </a:rPr>
              <a:t> </a:t>
            </a:r>
            <a:r>
              <a:rPr lang="en-US" sz="6600" b="1" dirty="0" err="1" smtClean="0">
                <a:latin typeface="HP-Aptima" pitchFamily="34" charset="0"/>
              </a:rPr>
              <a:t>Vua</a:t>
            </a:r>
            <a:r>
              <a:rPr lang="en-US" sz="6600" b="1" dirty="0" smtClean="0">
                <a:latin typeface="HP-Aptima" pitchFamily="34" charset="0"/>
              </a:rPr>
              <a:t> </a:t>
            </a:r>
            <a:r>
              <a:rPr lang="en-US" sz="6600" b="1" dirty="0" err="1" smtClean="0">
                <a:latin typeface="HP-Aptima" pitchFamily="34" charset="0"/>
              </a:rPr>
              <a:t>ñôøi</a:t>
            </a:r>
            <a:r>
              <a:rPr lang="en-US" sz="6600" b="1" dirty="0" smtClean="0">
                <a:latin typeface="HP-Aptima" pitchFamily="34" charset="0"/>
              </a:rPr>
              <a:t> </a:t>
            </a:r>
            <a:r>
              <a:rPr lang="en-US" sz="6600" b="1" err="1" smtClean="0">
                <a:latin typeface="HP-Aptima" pitchFamily="34" charset="0"/>
              </a:rPr>
              <a:t>ñôøi</a:t>
            </a:r>
            <a:r>
              <a:rPr lang="en-US" sz="6600" b="1" smtClean="0">
                <a:latin typeface="HP-Aptima" pitchFamily="34" charset="0"/>
              </a:rPr>
              <a:t> </a:t>
            </a:r>
            <a:br>
              <a:rPr lang="en-US" sz="6600" b="1" smtClean="0">
                <a:latin typeface="HP-Aptima" pitchFamily="34" charset="0"/>
              </a:rPr>
            </a:br>
            <a:r>
              <a:rPr lang="en-US" sz="6600" b="1" smtClean="0">
                <a:latin typeface="HP-Aptima" pitchFamily="34" charset="0"/>
              </a:rPr>
              <a:t>chí </a:t>
            </a:r>
            <a:r>
              <a:rPr lang="en-US" sz="6600" b="1" dirty="0" err="1" smtClean="0">
                <a:latin typeface="HP-Aptima" pitchFamily="34" charset="0"/>
              </a:rPr>
              <a:t>cao</a:t>
            </a:r>
            <a:r>
              <a:rPr lang="en-US" sz="6600" b="1" dirty="0" smtClean="0">
                <a:latin typeface="HP-Aptima" pitchFamily="34" charset="0"/>
              </a:rPr>
              <a:t>, </a:t>
            </a:r>
            <a:r>
              <a:rPr lang="en-US" sz="6600" b="1" dirty="0" err="1" smtClean="0">
                <a:latin typeface="HP-Aptima" pitchFamily="34" charset="0"/>
              </a:rPr>
              <a:t>naøo</a:t>
            </a:r>
            <a:r>
              <a:rPr lang="en-US" sz="6600" b="1" dirty="0" smtClean="0">
                <a:latin typeface="HP-Aptima" pitchFamily="34" charset="0"/>
              </a:rPr>
              <a:t> </a:t>
            </a:r>
            <a:r>
              <a:rPr lang="en-US" sz="6600" b="1" dirty="0" err="1" smtClean="0">
                <a:latin typeface="HP-Aptima" pitchFamily="34" charset="0"/>
              </a:rPr>
              <a:t>ta</a:t>
            </a:r>
            <a:r>
              <a:rPr lang="en-US" sz="6600" b="1" dirty="0" smtClean="0">
                <a:latin typeface="HP-Aptima" pitchFamily="34" charset="0"/>
              </a:rPr>
              <a:t> </a:t>
            </a:r>
            <a:r>
              <a:rPr lang="en-US" sz="6600" b="1" err="1" smtClean="0">
                <a:latin typeface="HP-Aptima" pitchFamily="34" charset="0"/>
              </a:rPr>
              <a:t>haõy</a:t>
            </a:r>
            <a:r>
              <a:rPr lang="en-US" sz="6600" b="1" smtClean="0">
                <a:latin typeface="HP-Aptima" pitchFamily="34" charset="0"/>
              </a:rPr>
              <a:t> </a:t>
            </a:r>
            <a:br>
              <a:rPr lang="en-US" sz="6600" b="1" smtClean="0">
                <a:latin typeface="HP-Aptima" pitchFamily="34" charset="0"/>
              </a:rPr>
            </a:br>
            <a:r>
              <a:rPr lang="en-US" sz="6600" b="1" smtClean="0">
                <a:latin typeface="HP-Aptima" pitchFamily="34" charset="0"/>
              </a:rPr>
              <a:t>thôø </a:t>
            </a:r>
            <a:r>
              <a:rPr lang="en-US" sz="6600" b="1" dirty="0" err="1" smtClean="0">
                <a:latin typeface="HP-Aptima" pitchFamily="34" charset="0"/>
              </a:rPr>
              <a:t>toân</a:t>
            </a:r>
            <a:r>
              <a:rPr lang="en-US" sz="6600" b="1" dirty="0" smtClean="0">
                <a:latin typeface="HP-Aptima" pitchFamily="34" charset="0"/>
              </a:rPr>
              <a:t>. 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943600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fani-Heavy" pitchFamily="2" charset="0"/>
              </a:rPr>
              <a:t>CUØNG CHUÙC </a:t>
            </a:r>
            <a:r>
              <a:rPr lang="en-US" sz="3600" b="1" smtClean="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fani-Heavy" pitchFamily="2" charset="0"/>
              </a:rPr>
              <a:t>TOÂN </a:t>
            </a:r>
            <a:r>
              <a:rPr lang="en-US" sz="3600" b="1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fani-Heavy" pitchFamily="2" charset="0"/>
              </a:rPr>
              <a:t>CHUÙA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43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latin typeface="HP-Aptima" pitchFamily="34" charset="0"/>
              </a:rPr>
              <a:t>Daâng</a:t>
            </a:r>
            <a:r>
              <a:rPr lang="en-US" sz="6600" b="1" dirty="0" smtClean="0">
                <a:latin typeface="HP-Aptima" pitchFamily="34" charset="0"/>
              </a:rPr>
              <a:t> </a:t>
            </a:r>
            <a:r>
              <a:rPr lang="en-US" sz="6600" b="1" dirty="0" err="1" smtClean="0">
                <a:latin typeface="HP-Aptima" pitchFamily="34" charset="0"/>
              </a:rPr>
              <a:t>leân</a:t>
            </a:r>
            <a:r>
              <a:rPr lang="en-US" sz="6600" b="1" dirty="0" smtClean="0">
                <a:latin typeface="HP-Aptima" pitchFamily="34" charset="0"/>
              </a:rPr>
              <a:t> </a:t>
            </a:r>
            <a:r>
              <a:rPr lang="en-US" sz="6600" b="1" err="1" smtClean="0">
                <a:latin typeface="HP-Aptima" pitchFamily="34" charset="0"/>
              </a:rPr>
              <a:t>Ngaøi</a:t>
            </a:r>
            <a:r>
              <a:rPr lang="en-US" sz="6600" b="1" smtClean="0">
                <a:latin typeface="HP-Aptima" pitchFamily="34" charset="0"/>
              </a:rPr>
              <a:t> </a:t>
            </a:r>
            <a:br>
              <a:rPr lang="en-US" sz="6600" b="1" smtClean="0">
                <a:latin typeface="HP-Aptima" pitchFamily="34" charset="0"/>
              </a:rPr>
            </a:br>
            <a:r>
              <a:rPr lang="en-US" sz="6600" b="1" smtClean="0">
                <a:latin typeface="HP-Aptima" pitchFamily="34" charset="0"/>
              </a:rPr>
              <a:t>tin </a:t>
            </a:r>
            <a:r>
              <a:rPr lang="en-US" sz="6600" b="1" dirty="0" err="1" smtClean="0">
                <a:latin typeface="HP-Aptima" pitchFamily="34" charset="0"/>
              </a:rPr>
              <a:t>yeâu</a:t>
            </a:r>
            <a:r>
              <a:rPr lang="en-US" sz="6600" b="1" dirty="0" smtClean="0">
                <a:latin typeface="HP-Aptima" pitchFamily="34" charset="0"/>
              </a:rPr>
              <a:t> </a:t>
            </a:r>
            <a:r>
              <a:rPr lang="en-US" sz="6600" b="1" err="1" smtClean="0">
                <a:latin typeface="HP-Aptima" pitchFamily="34" charset="0"/>
              </a:rPr>
              <a:t>töø</a:t>
            </a:r>
            <a:r>
              <a:rPr lang="en-US" sz="6600" b="1" smtClean="0">
                <a:latin typeface="HP-Aptima" pitchFamily="34" charset="0"/>
              </a:rPr>
              <a:t> </a:t>
            </a:r>
            <a:br>
              <a:rPr lang="en-US" sz="6600" b="1" smtClean="0">
                <a:latin typeface="HP-Aptima" pitchFamily="34" charset="0"/>
              </a:rPr>
            </a:br>
            <a:r>
              <a:rPr lang="en-US" sz="6600" b="1" smtClean="0">
                <a:latin typeface="HP-Aptima" pitchFamily="34" charset="0"/>
              </a:rPr>
              <a:t>taâm </a:t>
            </a:r>
            <a:r>
              <a:rPr lang="en-US" sz="6600" b="1" dirty="0" err="1" smtClean="0">
                <a:latin typeface="HP-Aptima" pitchFamily="34" charset="0"/>
              </a:rPr>
              <a:t>hoàn</a:t>
            </a:r>
            <a:r>
              <a:rPr lang="en-US" sz="6600" b="1" dirty="0" smtClean="0">
                <a:latin typeface="HP-Aptima" pitchFamily="34" charset="0"/>
              </a:rPr>
              <a:t> </a:t>
            </a:r>
            <a:r>
              <a:rPr lang="en-US" sz="6600" b="1" dirty="0" err="1" smtClean="0">
                <a:latin typeface="HP-Aptima" pitchFamily="34" charset="0"/>
              </a:rPr>
              <a:t>ta</a:t>
            </a:r>
            <a:r>
              <a:rPr lang="en-US" sz="6600" b="1" dirty="0" smtClean="0">
                <a:latin typeface="HP-Aptima" pitchFamily="34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943600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fani-Heavy" pitchFamily="2" charset="0"/>
              </a:rPr>
              <a:t>CUØNG CHUÙC </a:t>
            </a:r>
            <a:r>
              <a:rPr lang="en-US" sz="3600" b="1" smtClean="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fani-Heavy" pitchFamily="2" charset="0"/>
              </a:rPr>
              <a:t>TOÂN </a:t>
            </a:r>
            <a:r>
              <a:rPr lang="en-US" sz="3600" b="1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fani-Heavy" pitchFamily="2" charset="0"/>
              </a:rPr>
              <a:t>CHUÙA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66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latin typeface="HP-Aptima" pitchFamily="34" charset="0"/>
              </a:rPr>
              <a:t>Vua</a:t>
            </a:r>
            <a:r>
              <a:rPr lang="en-US" sz="6600" b="1" dirty="0" smtClean="0">
                <a:latin typeface="HP-Aptima" pitchFamily="34" charset="0"/>
              </a:rPr>
              <a:t> </a:t>
            </a:r>
            <a:r>
              <a:rPr lang="en-US" sz="6600" b="1" dirty="0" err="1" smtClean="0">
                <a:latin typeface="HP-Aptima" pitchFamily="34" charset="0"/>
              </a:rPr>
              <a:t>muoân</a:t>
            </a:r>
            <a:r>
              <a:rPr lang="en-US" sz="6600" b="1" dirty="0" smtClean="0">
                <a:latin typeface="HP-Aptima" pitchFamily="34" charset="0"/>
              </a:rPr>
              <a:t> </a:t>
            </a:r>
            <a:r>
              <a:rPr lang="en-US" sz="6600" b="1" dirty="0" err="1" smtClean="0">
                <a:latin typeface="HP-Aptima" pitchFamily="34" charset="0"/>
              </a:rPr>
              <a:t>vua</a:t>
            </a:r>
            <a:r>
              <a:rPr lang="en-US" sz="6600" b="1" dirty="0" smtClean="0">
                <a:latin typeface="HP-Aptima" pitchFamily="34" charset="0"/>
              </a:rPr>
              <a:t> </a:t>
            </a:r>
            <a:br>
              <a:rPr lang="en-US" sz="6600" b="1" dirty="0" smtClean="0">
                <a:latin typeface="HP-Aptima" pitchFamily="34" charset="0"/>
              </a:rPr>
            </a:br>
            <a:r>
              <a:rPr lang="en-US" sz="6600" b="1" dirty="0" err="1" smtClean="0">
                <a:latin typeface="HP-Aptima" pitchFamily="34" charset="0"/>
              </a:rPr>
              <a:t>kính</a:t>
            </a:r>
            <a:r>
              <a:rPr lang="en-US" sz="6600" b="1" dirty="0" smtClean="0">
                <a:latin typeface="HP-Aptima" pitchFamily="34" charset="0"/>
              </a:rPr>
              <a:t> </a:t>
            </a:r>
            <a:r>
              <a:rPr lang="en-US" sz="6600" b="1" dirty="0" err="1" smtClean="0">
                <a:latin typeface="HP-Aptima" pitchFamily="34" charset="0"/>
              </a:rPr>
              <a:t>yeâu</a:t>
            </a:r>
            <a:r>
              <a:rPr lang="en-US" sz="6600" b="1" dirty="0" smtClean="0">
                <a:latin typeface="HP-Aptima" pitchFamily="34" charset="0"/>
              </a:rPr>
              <a:t>, ca </a:t>
            </a:r>
            <a:r>
              <a:rPr lang="en-US" sz="6600" b="1" err="1" smtClean="0">
                <a:latin typeface="HP-Aptima" pitchFamily="34" charset="0"/>
              </a:rPr>
              <a:t>khen</a:t>
            </a:r>
            <a:r>
              <a:rPr lang="en-US" sz="6600" b="1" smtClean="0">
                <a:latin typeface="HP-Aptima" pitchFamily="34" charset="0"/>
              </a:rPr>
              <a:t> </a:t>
            </a:r>
            <a:br>
              <a:rPr lang="en-US" sz="6600" b="1" smtClean="0">
                <a:latin typeface="HP-Aptima" pitchFamily="34" charset="0"/>
              </a:rPr>
            </a:br>
            <a:r>
              <a:rPr lang="en-US" sz="6600" b="1" smtClean="0">
                <a:latin typeface="HP-Aptima" pitchFamily="34" charset="0"/>
              </a:rPr>
              <a:t>danh </a:t>
            </a:r>
            <a:r>
              <a:rPr lang="en-US" sz="6600" b="1" dirty="0" err="1" smtClean="0">
                <a:latin typeface="HP-Aptima" pitchFamily="34" charset="0"/>
              </a:rPr>
              <a:t>thaùnh</a:t>
            </a:r>
            <a:r>
              <a:rPr lang="en-US" sz="6600" b="1" dirty="0" smtClean="0">
                <a:latin typeface="HP-Aptima" pitchFamily="34" charset="0"/>
              </a:rPr>
              <a:t> </a:t>
            </a:r>
            <a:r>
              <a:rPr lang="en-US" sz="6600" b="1" dirty="0" err="1" smtClean="0">
                <a:latin typeface="HP-Aptima" pitchFamily="34" charset="0"/>
              </a:rPr>
              <a:t>Ngaøi</a:t>
            </a:r>
            <a:r>
              <a:rPr lang="en-US" sz="6600" b="1" dirty="0" smtClean="0">
                <a:latin typeface="HP-Aptima" pitchFamily="34" charset="0"/>
              </a:rPr>
              <a:t>. 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943600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fani-Heavy" pitchFamily="2" charset="0"/>
              </a:rPr>
              <a:t>CUØNG CHUÙC </a:t>
            </a:r>
            <a:r>
              <a:rPr lang="en-US" sz="3600" b="1" smtClean="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fani-Heavy" pitchFamily="2" charset="0"/>
              </a:rPr>
              <a:t>TOÂN </a:t>
            </a:r>
            <a:r>
              <a:rPr lang="en-US" sz="3600" b="1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fani-Heavy" pitchFamily="2" charset="0"/>
              </a:rPr>
              <a:t>CHUÙA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43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latin typeface="HP-Aptima" pitchFamily="34" charset="0"/>
              </a:rPr>
              <a:t>Xin</a:t>
            </a:r>
            <a:r>
              <a:rPr lang="en-US" sz="6600" b="1" dirty="0" smtClean="0">
                <a:latin typeface="HP-Aptima" pitchFamily="34" charset="0"/>
              </a:rPr>
              <a:t> </a:t>
            </a:r>
            <a:r>
              <a:rPr lang="en-US" sz="6600" b="1" err="1" smtClean="0">
                <a:latin typeface="HP-Aptima" pitchFamily="34" charset="0"/>
              </a:rPr>
              <a:t>daâng</a:t>
            </a:r>
            <a:r>
              <a:rPr lang="en-US" sz="6600" b="1" smtClean="0">
                <a:latin typeface="HP-Aptima" pitchFamily="34" charset="0"/>
              </a:rPr>
              <a:t> </a:t>
            </a:r>
            <a:br>
              <a:rPr lang="en-US" sz="6600" b="1" smtClean="0">
                <a:latin typeface="HP-Aptima" pitchFamily="34" charset="0"/>
              </a:rPr>
            </a:br>
            <a:r>
              <a:rPr lang="en-US" sz="6600" b="1" smtClean="0">
                <a:latin typeface="HP-Aptima" pitchFamily="34" charset="0"/>
              </a:rPr>
              <a:t>loøng tin </a:t>
            </a:r>
            <a:r>
              <a:rPr lang="en-US" sz="6600" b="1" dirty="0" err="1" smtClean="0">
                <a:latin typeface="HP-Aptima" pitchFamily="34" charset="0"/>
              </a:rPr>
              <a:t>yeâu</a:t>
            </a:r>
            <a:r>
              <a:rPr lang="en-US" sz="6600" b="1" dirty="0" smtClean="0">
                <a:latin typeface="HP-Aptima" pitchFamily="34" charset="0"/>
              </a:rPr>
              <a:t> </a:t>
            </a:r>
            <a:br>
              <a:rPr lang="en-US" sz="6600" b="1" dirty="0" smtClean="0">
                <a:latin typeface="HP-Aptima" pitchFamily="34" charset="0"/>
              </a:rPr>
            </a:br>
            <a:r>
              <a:rPr lang="en-US" sz="6600" b="1" err="1" smtClean="0">
                <a:latin typeface="HP-Aptima" pitchFamily="34" charset="0"/>
              </a:rPr>
              <a:t>leân</a:t>
            </a:r>
            <a:r>
              <a:rPr lang="en-US" sz="6600" b="1" smtClean="0">
                <a:latin typeface="HP-Aptima" pitchFamily="34" charset="0"/>
              </a:rPr>
              <a:t> Ngaøi.</a:t>
            </a:r>
            <a:endParaRPr lang="en-US" sz="6600" b="1" dirty="0" smtClean="0">
              <a:latin typeface="HP-Aptim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943600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fani-Heavy" pitchFamily="2" charset="0"/>
              </a:rPr>
              <a:t>CUØNG CHUÙC </a:t>
            </a:r>
            <a:r>
              <a:rPr lang="en-US" sz="3600" b="1" smtClean="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fani-Heavy" pitchFamily="2" charset="0"/>
              </a:rPr>
              <a:t>TOÂN </a:t>
            </a:r>
            <a:r>
              <a:rPr lang="en-US" sz="3600" b="1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fani-Heavy" pitchFamily="2" charset="0"/>
              </a:rPr>
              <a:t>CHUÙA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9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latin typeface="HP-Aptima" pitchFamily="34" charset="0"/>
              </a:rPr>
              <a:t>Baøi ca môùi </a:t>
            </a:r>
            <a:r>
              <a:rPr lang="en-US" sz="6600" b="1" smtClean="0">
                <a:latin typeface="HP-Aptima" pitchFamily="34" charset="0"/>
              </a:rPr>
              <a:t>trong </a:t>
            </a:r>
            <a:br>
              <a:rPr lang="en-US" sz="6600" b="1" smtClean="0">
                <a:latin typeface="HP-Aptima" pitchFamily="34" charset="0"/>
              </a:rPr>
            </a:br>
            <a:r>
              <a:rPr lang="en-US" sz="6600" b="1" smtClean="0">
                <a:latin typeface="HP-Aptima" pitchFamily="34" charset="0"/>
              </a:rPr>
              <a:t>taâm cuûa con</a:t>
            </a:r>
            <a:r>
              <a:rPr lang="en-US" sz="6600" b="1">
                <a:latin typeface="HP-Aptima" pitchFamily="34" charset="0"/>
              </a:rPr>
              <a:t>,</a:t>
            </a:r>
            <a:r>
              <a:rPr lang="en-US" sz="6600" b="1" smtClean="0">
                <a:latin typeface="HP-Aptima" pitchFamily="34" charset="0"/>
              </a:rPr>
              <a:t> ñôøi </a:t>
            </a:r>
            <a:r>
              <a:rPr lang="en-US" sz="6600" b="1" dirty="0" smtClean="0">
                <a:latin typeface="HP-Aptima" pitchFamily="34" charset="0"/>
              </a:rPr>
              <a:t>con </a:t>
            </a:r>
            <a:r>
              <a:rPr lang="en-US" sz="6600" b="1" dirty="0" err="1" smtClean="0">
                <a:latin typeface="HP-Aptima" pitchFamily="34" charset="0"/>
              </a:rPr>
              <a:t>ñaây</a:t>
            </a:r>
            <a:r>
              <a:rPr lang="en-US" sz="6600" b="1" dirty="0" smtClean="0">
                <a:latin typeface="HP-Aptima" pitchFamily="34" charset="0"/>
              </a:rPr>
              <a:t> </a:t>
            </a:r>
            <a:r>
              <a:rPr lang="en-US" sz="6600" b="1" dirty="0" err="1" smtClean="0">
                <a:latin typeface="HP-Aptima" pitchFamily="34" charset="0"/>
              </a:rPr>
              <a:t>xin</a:t>
            </a:r>
            <a:r>
              <a:rPr lang="en-US" sz="6600" b="1" dirty="0" smtClean="0">
                <a:latin typeface="HP-Aptima" pitchFamily="34" charset="0"/>
              </a:rPr>
              <a:t> </a:t>
            </a:r>
            <a:r>
              <a:rPr lang="en-US" sz="6600" b="1" dirty="0" err="1" smtClean="0">
                <a:latin typeface="HP-Aptima" pitchFamily="34" charset="0"/>
              </a:rPr>
              <a:t>daâng</a:t>
            </a:r>
            <a:r>
              <a:rPr lang="en-US" sz="6600" b="1" dirty="0" smtClean="0">
                <a:latin typeface="HP-Aptima" pitchFamily="34" charset="0"/>
              </a:rPr>
              <a:t> </a:t>
            </a:r>
            <a:r>
              <a:rPr lang="en-US" sz="6600" b="1" err="1" smtClean="0">
                <a:latin typeface="HP-Aptima" pitchFamily="34" charset="0"/>
              </a:rPr>
              <a:t>hieán</a:t>
            </a:r>
            <a:r>
              <a:rPr lang="en-US" sz="6600" b="1" smtClean="0">
                <a:latin typeface="HP-Aptima" pitchFamily="34" charset="0"/>
              </a:rPr>
              <a:t> </a:t>
            </a:r>
            <a:br>
              <a:rPr lang="en-US" sz="6600" b="1" smtClean="0">
                <a:latin typeface="HP-Aptima" pitchFamily="34" charset="0"/>
              </a:rPr>
            </a:br>
            <a:r>
              <a:rPr lang="en-US" sz="6600" b="1" smtClean="0">
                <a:latin typeface="HP-Aptima" pitchFamily="34" charset="0"/>
              </a:rPr>
              <a:t>cho </a:t>
            </a:r>
            <a:r>
              <a:rPr lang="en-US" sz="6600" b="1" dirty="0" err="1" smtClean="0">
                <a:latin typeface="HP-Aptima" pitchFamily="34" charset="0"/>
              </a:rPr>
              <a:t>Ngaøi</a:t>
            </a:r>
            <a:r>
              <a:rPr lang="en-US" sz="6600" b="1" dirty="0" smtClean="0">
                <a:latin typeface="HP-Aptima" pitchFamily="34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943600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fani-Heavy" pitchFamily="2" charset="0"/>
              </a:rPr>
              <a:t>CUØNG CHUÙC </a:t>
            </a:r>
            <a:r>
              <a:rPr lang="en-US" sz="3600" b="1" smtClean="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fani-Heavy" pitchFamily="2" charset="0"/>
              </a:rPr>
              <a:t>TOÂN </a:t>
            </a:r>
            <a:r>
              <a:rPr lang="en-US" sz="3600" b="1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fani-Heavy" pitchFamily="2" charset="0"/>
              </a:rPr>
              <a:t>CHUÙA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43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latin typeface="HP-Aptima" pitchFamily="34" charset="0"/>
              </a:rPr>
              <a:t>Hieán</a:t>
            </a:r>
            <a:r>
              <a:rPr lang="en-US" sz="6600" b="1" dirty="0" smtClean="0">
                <a:latin typeface="HP-Aptima" pitchFamily="34" charset="0"/>
              </a:rPr>
              <a:t> </a:t>
            </a:r>
            <a:r>
              <a:rPr lang="en-US" sz="6600" b="1" dirty="0" err="1" smtClean="0">
                <a:latin typeface="HP-Aptima" pitchFamily="34" charset="0"/>
              </a:rPr>
              <a:t>daâng</a:t>
            </a:r>
            <a:r>
              <a:rPr lang="en-US" sz="6600" b="1" dirty="0" smtClean="0">
                <a:latin typeface="HP-Aptima" pitchFamily="34" charset="0"/>
              </a:rPr>
              <a:t> </a:t>
            </a:r>
            <a:r>
              <a:rPr lang="en-US" sz="6600" b="1" err="1" smtClean="0">
                <a:latin typeface="HP-Aptima" pitchFamily="34" charset="0"/>
              </a:rPr>
              <a:t>hoàn</a:t>
            </a:r>
            <a:r>
              <a:rPr lang="en-US" sz="6600" b="1" smtClean="0">
                <a:latin typeface="HP-Aptima" pitchFamily="34" charset="0"/>
              </a:rPr>
              <a:t> </a:t>
            </a:r>
            <a:br>
              <a:rPr lang="en-US" sz="6600" b="1" smtClean="0">
                <a:latin typeface="HP-Aptima" pitchFamily="34" charset="0"/>
              </a:rPr>
            </a:br>
            <a:r>
              <a:rPr lang="en-US" sz="6600" b="1" smtClean="0">
                <a:latin typeface="HP-Aptima" pitchFamily="34" charset="0"/>
              </a:rPr>
              <a:t>thaân </a:t>
            </a:r>
            <a:r>
              <a:rPr lang="en-US" sz="6600" b="1" dirty="0" smtClean="0">
                <a:latin typeface="HP-Aptima" pitchFamily="34" charset="0"/>
              </a:rPr>
              <a:t>con </a:t>
            </a:r>
            <a:r>
              <a:rPr lang="en-US" sz="6600" b="1" dirty="0" err="1" smtClean="0">
                <a:latin typeface="HP-Aptima" pitchFamily="34" charset="0"/>
              </a:rPr>
              <a:t>vaøo</a:t>
            </a:r>
            <a:r>
              <a:rPr lang="en-US" sz="6600" b="1" dirty="0" smtClean="0">
                <a:latin typeface="HP-Aptima" pitchFamily="34" charset="0"/>
              </a:rPr>
              <a:t> </a:t>
            </a:r>
            <a:br>
              <a:rPr lang="en-US" sz="6600" b="1" dirty="0" smtClean="0">
                <a:latin typeface="HP-Aptima" pitchFamily="34" charset="0"/>
              </a:rPr>
            </a:br>
            <a:r>
              <a:rPr lang="en-US" sz="6600" b="1" smtClean="0">
                <a:latin typeface="HP-Aptima" pitchFamily="34" charset="0"/>
              </a:rPr>
              <a:t>Cha Thöôïng Thieân.</a:t>
            </a:r>
            <a:endParaRPr lang="en-US" sz="6600" b="1" dirty="0" smtClean="0">
              <a:latin typeface="HP-Aptim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943600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fani-Heavy" pitchFamily="2" charset="0"/>
              </a:rPr>
              <a:t>CUØNG CHUÙC </a:t>
            </a:r>
            <a:r>
              <a:rPr lang="en-US" sz="3600" b="1" smtClean="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fani-Heavy" pitchFamily="2" charset="0"/>
              </a:rPr>
              <a:t>TOÂN </a:t>
            </a:r>
            <a:r>
              <a:rPr lang="en-US" sz="3600" b="1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fani-Heavy" pitchFamily="2" charset="0"/>
              </a:rPr>
              <a:t>CHUÙA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67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VNI-Timfani-Heavy</vt:lpstr>
      <vt:lpstr>HP-Aptima</vt:lpstr>
      <vt:lpstr>HP-Busorama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18</cp:revision>
  <dcterms:created xsi:type="dcterms:W3CDTF">2006-08-16T00:00:00Z</dcterms:created>
  <dcterms:modified xsi:type="dcterms:W3CDTF">2013-03-24T19:38:41Z</dcterms:modified>
</cp:coreProperties>
</file>