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1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7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" y="1658262"/>
            <a:ext cx="73285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17867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haùt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toâi. </a:t>
            </a:r>
          </a:p>
        </p:txBody>
      </p:sp>
    </p:spTree>
    <p:extLst>
      <p:ext uri="{BB962C8B-B14F-4D97-AF65-F5344CB8AC3E}">
        <p14:creationId xmlns:p14="http://schemas.microsoft.com/office/powerpoint/2010/main" val="19673415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ca caâu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ngoâi.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38523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haïnh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ngöï giöõa muoân lôøi haùt khen.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163457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duy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281685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OÀ Ngaøi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ñaùng,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211960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ñeå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376513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haïnh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ngöï giöõa muoân lôøi haùt khen.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36260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duy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ÑAÙNG ÑÖÔÏC NGÔÏI KHEN</a:t>
            </a:r>
          </a:p>
        </p:txBody>
      </p:sp>
    </p:spTree>
    <p:extLst>
      <p:ext uri="{BB962C8B-B14F-4D97-AF65-F5344CB8AC3E}">
        <p14:creationId xmlns:p14="http://schemas.microsoft.com/office/powerpoint/2010/main" val="9793403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VNI-Souvir</vt:lpstr>
      <vt:lpstr>Calibri Light</vt:lpstr>
      <vt:lpstr>VNI-Aptima</vt:lpstr>
      <vt:lpstr>HP-Bank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2013-03-24T17:06:44Z</dcterms:created>
  <dcterms:modified xsi:type="dcterms:W3CDTF">2013-03-24T19:38:29Z</dcterms:modified>
</cp:coreProperties>
</file>