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7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5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032" y="2670198"/>
            <a:ext cx="81320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</a:t>
            </a:r>
          </a:p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402594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dìu con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ngaøy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 tình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beán bôø.</a:t>
            </a:r>
          </a:p>
        </p:txBody>
      </p:sp>
    </p:spTree>
    <p:extLst>
      <p:ext uri="{BB962C8B-B14F-4D97-AF65-F5344CB8AC3E}">
        <p14:creationId xmlns:p14="http://schemas.microsoft.com/office/powerpoint/2010/main" val="248242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ngaäp trong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con tieáng ca,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Chuùa maõi trong ñôøi con.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202319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thaønh toaøn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moãi luùc.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344719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phuùt giaây,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Chuùa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tuyeät vôøi.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400037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chí cao,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treân muoân vua.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301637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Cha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caâu haùt,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Ñaáng chuùng con luoân toân thôø 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206255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hoùa taâm naøy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traøo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384116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Cha vaãn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14792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laïi trong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ñieån Ngaøi,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 phaàn trong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coâng taùc Ngaøi.</a:t>
            </a:r>
          </a:p>
        </p:txBody>
      </p:sp>
    </p:spTree>
    <p:extLst>
      <p:ext uri="{BB962C8B-B14F-4D97-AF65-F5344CB8AC3E}">
        <p14:creationId xmlns:p14="http://schemas.microsoft.com/office/powerpoint/2010/main" val="25239494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ñeán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chaêm xem Chuùa thoâi, chaúng vì nhöõng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laï luøng Chuùa ban.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422640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naøy mong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Chuùa chaïm,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taï ôn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374036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taát caû nhöõng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thieân thöôïng, Chuùa ñaõ ban trong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177590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chí cao,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treân muoân vua.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111587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Cha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caâu haùt,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Ñaáng chuùng con luoân toân thôø 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403408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hoùa taâm naøy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traøo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376011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Cha vaãn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LAÏI TRONG AÂN ÑIEÅN NGAØI</a:t>
            </a:r>
          </a:p>
        </p:txBody>
      </p:sp>
    </p:spTree>
    <p:extLst>
      <p:ext uri="{BB962C8B-B14F-4D97-AF65-F5344CB8AC3E}">
        <p14:creationId xmlns:p14="http://schemas.microsoft.com/office/powerpoint/2010/main" val="9512147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270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2013-03-24T19:30:29Z</dcterms:created>
  <dcterms:modified xsi:type="dcterms:W3CDTF">2013-03-24T19:37:36Z</dcterms:modified>
</cp:coreProperties>
</file>