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2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31430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CUØNG HOÏP </a:t>
            </a: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NHAU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hoïp nhau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chaân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hoøa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nhòp ñaøn.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C0000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HOÏP NHAU</a:t>
            </a:r>
            <a:endParaRPr lang="en-US" sz="4000" b="1">
              <a:ln w="11430"/>
              <a:solidFill>
                <a:srgbClr val="C00000"/>
              </a:solidFill>
              <a:effectLst>
                <a:glow rad="1270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454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toân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C0000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HOÏP NHAU</a:t>
            </a:r>
            <a:endParaRPr lang="en-US" sz="4000" b="1">
              <a:ln w="11430"/>
              <a:solidFill>
                <a:srgbClr val="C00000"/>
              </a:solidFill>
              <a:effectLst>
                <a:glow rad="1270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ñôïi chôø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lôøi 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C0000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HOÏP NHAU</a:t>
            </a:r>
            <a:endParaRPr lang="en-US" sz="4000" b="1">
              <a:ln w="11430"/>
              <a:solidFill>
                <a:srgbClr val="C00000"/>
              </a:solidFill>
              <a:effectLst>
                <a:glow rad="1270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7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beân nhau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hoaøi.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C0000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HOÏP NHAU</a:t>
            </a:r>
            <a:endParaRPr lang="en-US" sz="4000" b="1">
              <a:ln w="11430"/>
              <a:solidFill>
                <a:srgbClr val="C00000"/>
              </a:solidFill>
              <a:effectLst>
                <a:glow rad="1270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HP-Bank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2012-02-04T02:39:52Z</dcterms:created>
  <dcterms:modified xsi:type="dcterms:W3CDTF">2013-03-24T19:56:36Z</dcterms:modified>
</cp:coreProperties>
</file>