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7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7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7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31648" y="1987446"/>
            <a:ext cx="6790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Con </a:t>
            </a:r>
            <a:r>
              <a:rPr lang="en-US" sz="6600" b="1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chæ</a:t>
            </a:r>
            <a:r>
              <a:rPr lang="en-US" sz="66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mong</a:t>
            </a:r>
            <a:r>
              <a:rPr lang="en-US" sz="66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600" b="1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toân</a:t>
            </a:r>
            <a:r>
              <a:rPr lang="en-US" sz="66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cao</a:t>
            </a:r>
            <a:r>
              <a:rPr lang="en-US" sz="66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600" b="1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danh</a:t>
            </a:r>
            <a:r>
              <a:rPr lang="en-US" sz="66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ngaøi</a:t>
            </a:r>
            <a:endParaRPr lang="en-US" sz="6600" b="1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con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chæ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mong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toân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cao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danh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ngaøi</a:t>
            </a:r>
            <a:endParaRPr lang="en-US" sz="4000" b="1" spc="-150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Times" pitchFamily="2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chæ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mong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giôø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con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laëng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yeân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tröôùc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ngoâi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7507897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muoán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beân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taïi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con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chæ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mong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toân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cao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danh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ngaøi</a:t>
            </a:r>
            <a:endParaRPr lang="en-US" sz="4000" b="1" spc="-150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Vaø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quyø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döôùi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meán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con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chæ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mong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toân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cao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danh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ngaøi</a:t>
            </a:r>
            <a:endParaRPr lang="en-US" sz="4000" b="1" spc="-150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2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Suoát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cuoäc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khaùt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khao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chæ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muoán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Cha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con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chæ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mong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toân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cao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danh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ngaøi</a:t>
            </a:r>
            <a:endParaRPr lang="en-US" sz="4000" b="1" spc="-150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2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lôøi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khieán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Cha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ñeïp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con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chæ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mong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toân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cao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danh</a:t>
            </a:r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4000" b="1" spc="-150" dirty="0" err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ngaøi</a:t>
            </a:r>
            <a:endParaRPr lang="en-US" sz="4000" b="1" spc="-150" dirty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147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82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VNI-Souvir</vt:lpstr>
      <vt:lpstr>VNI-Times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5</cp:revision>
  <dcterms:created xsi:type="dcterms:W3CDTF">2013-03-24T20:11:21Z</dcterms:created>
  <dcterms:modified xsi:type="dcterms:W3CDTF">2019-07-27T15:34:29Z</dcterms:modified>
</cp:coreProperties>
</file>