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698" r:id="rId2"/>
  </p:sldMasterIdLst>
  <p:notesMasterIdLst>
    <p:notesMasterId r:id="rId1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300"/>
    <a:srgbClr val="003366"/>
    <a:srgbClr val="FF6600"/>
    <a:srgbClr val="0099FF"/>
    <a:srgbClr val="3399FF"/>
    <a:srgbClr val="006600"/>
    <a:srgbClr val="3366C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1" autoAdjust="0"/>
    <p:restoredTop sz="94718" autoAdjust="0"/>
  </p:normalViewPr>
  <p:slideViewPr>
    <p:cSldViewPr>
      <p:cViewPr varScale="1">
        <p:scale>
          <a:sx n="75" d="100"/>
          <a:sy n="75" d="100"/>
        </p:scale>
        <p:origin x="1014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2167C62-3373-404B-800D-4469C27FBF8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2951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5370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50481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E:\collection\tum lum\bible-blue1.jp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89" t="2926" r="12038" b="2922"/>
          <a:stretch/>
        </p:blipFill>
        <p:spPr bwMode="auto">
          <a:xfrm>
            <a:off x="1" y="0"/>
            <a:ext cx="920021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0" y="2743200"/>
            <a:ext cx="9200216" cy="1447800"/>
          </a:xfrm>
          <a:prstGeom prst="rect">
            <a:avLst/>
          </a:pr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9" name="Pentagon 8"/>
          <p:cNvSpPr/>
          <p:nvPr userDrawn="1"/>
        </p:nvSpPr>
        <p:spPr>
          <a:xfrm>
            <a:off x="0" y="1828800"/>
            <a:ext cx="1066800" cy="762000"/>
          </a:xfrm>
          <a:prstGeom prst="homePlate">
            <a:avLst/>
          </a:pr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0" name="Chevron 9"/>
          <p:cNvSpPr/>
          <p:nvPr userDrawn="1"/>
        </p:nvSpPr>
        <p:spPr>
          <a:xfrm>
            <a:off x="5410200" y="1828800"/>
            <a:ext cx="4191000" cy="762000"/>
          </a:xfrm>
          <a:prstGeom prst="chevron">
            <a:avLst/>
          </a:pr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331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 userDrawn="1"/>
        </p:nvSpPr>
        <p:spPr>
          <a:xfrm flipH="1">
            <a:off x="0" y="6096000"/>
            <a:ext cx="1371600" cy="762000"/>
          </a:xfrm>
          <a:prstGeom prst="chevron">
            <a:avLst/>
          </a:prstGeom>
          <a:solidFill>
            <a:schemeClr val="accent5">
              <a:lumMod val="75000"/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5" name="Chevron 4"/>
          <p:cNvSpPr/>
          <p:nvPr userDrawn="1"/>
        </p:nvSpPr>
        <p:spPr>
          <a:xfrm flipH="1">
            <a:off x="990600" y="6096000"/>
            <a:ext cx="8153400" cy="762000"/>
          </a:xfrm>
          <a:prstGeom prst="chevron">
            <a:avLst/>
          </a:prstGeom>
          <a:solidFill>
            <a:schemeClr val="accent5">
              <a:lumMod val="75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3786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0600" y="1775936"/>
            <a:ext cx="4953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4200" b="1" dirty="0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</a:rPr>
              <a:t>TOÂN VINH CHUÙA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15000" y="1868269"/>
            <a:ext cx="34090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3000" b="1" dirty="0">
                <a:solidFill>
                  <a:prstClr val="black"/>
                </a:solidFill>
                <a:latin typeface="VNI-Aptima" pitchFamily="2" charset="0"/>
              </a:rPr>
              <a:t>BIEÄT THAÙNH CA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" y="2854404"/>
            <a:ext cx="92002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7200" b="1" dirty="0">
                <a:solidFill>
                  <a:prstClr val="black"/>
                </a:solidFill>
                <a:effectLst>
                  <a:glow rad="101600">
                    <a:schemeClr val="bg1"/>
                  </a:glow>
                </a:effectLst>
                <a:latin typeface="VNI-Aptima" pitchFamily="2" charset="0"/>
              </a:rPr>
              <a:t>CAÛM TAÏ CHUÙA</a:t>
            </a:r>
          </a:p>
        </p:txBody>
      </p:sp>
    </p:spTree>
    <p:extLst>
      <p:ext uri="{BB962C8B-B14F-4D97-AF65-F5344CB8AC3E}">
        <p14:creationId xmlns:p14="http://schemas.microsoft.com/office/powerpoint/2010/main" val="14800512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1357699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/>
            <a:r>
              <a:rPr lang="en-US" sz="6600" b="1" smtClean="0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Nguyeän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smtClean="0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haùt </a:t>
            </a:r>
            <a:br>
              <a:rPr lang="en-US" sz="6600" b="1" smtClean="0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lôøi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chuùc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toân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</a:t>
            </a:r>
          </a:p>
          <a:p>
            <a:pPr indent="269875" algn="ctr"/>
            <a:r>
              <a:rPr lang="en-US" sz="6600" b="1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</a:t>
            </a:r>
            <a:r>
              <a:rPr lang="en-US" sz="6600" b="1" smtClean="0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anh Jeâsus.</a:t>
            </a:r>
            <a:endParaRPr lang="en-US" sz="6600" b="1" dirty="0">
              <a:solidFill>
                <a:prstClr val="black"/>
              </a:solidFill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43000" y="6172200"/>
            <a:ext cx="777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3200" b="1"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defRPr>
            </a:lvl1pPr>
          </a:lstStyle>
          <a:p>
            <a:r>
              <a:rPr lang="en-US">
                <a:latin typeface="VNI-Aptima" pitchFamily="2" charset="0"/>
              </a:rPr>
              <a:t>BIEÄT THAÙNH CA – CAÛM TAÏ CHUÙA</a:t>
            </a:r>
            <a:endParaRPr lang="en-US" dirty="0"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461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3000" y="6172200"/>
            <a:ext cx="777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3200" b="1" smtClean="0"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BIEÄT THAÙNH CA – CAÛM TAÏ CHUÙA</a:t>
            </a:r>
            <a:endParaRPr lang="en-US" sz="3200" b="1" dirty="0">
              <a:solidFill>
                <a:srgbClr val="002060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VNI-Aptima" pitchFamily="2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849868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/>
            <a:r>
              <a:rPr lang="en-US" sz="6600" b="1" smtClean="0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Ha-leâ-lu-gia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lang="en-US" sz="6600" b="1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</a:t>
            </a:r>
            <a:r>
              <a:rPr lang="en-US" sz="6600" b="1" smtClean="0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aûm </a:t>
            </a:r>
            <a:r>
              <a:rPr lang="en-US" sz="6600" b="1" err="1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taï</a:t>
            </a:r>
            <a:r>
              <a:rPr lang="en-US" sz="6600" b="1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smtClean="0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Chuùa, con </a:t>
            </a:r>
            <a:br>
              <a:rPr lang="en-US" sz="6600" b="1" smtClean="0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xin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daâng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leân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err="1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</a:t>
            </a:r>
            <a:r>
              <a:rPr lang="en-US" sz="6600" b="1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smtClean="0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tieáng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haùt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khen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467287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849868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/>
            <a:r>
              <a:rPr lang="en-US" sz="6600" b="1" smtClean="0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Ha-leâ-lu-gia,</a:t>
            </a:r>
            <a:r>
              <a:rPr lang="en-US" sz="6600" b="1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caûm taï </a:t>
            </a:r>
            <a:r>
              <a:rPr lang="en-US" sz="6600" b="1" smtClean="0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</a:t>
            </a:r>
            <a:r>
              <a:rPr lang="en-US" sz="6600" b="1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lang="en-US" sz="6600" b="1" smtClean="0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tung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hoâ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danh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err="1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toân</a:t>
            </a:r>
            <a:r>
              <a:rPr lang="en-US" sz="6600" b="1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smtClean="0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quyù </a:t>
            </a:r>
            <a:r>
              <a:rPr lang="en-US" sz="6600" b="1" err="1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ñeán</a:t>
            </a:r>
            <a:r>
              <a:rPr lang="en-US" sz="6600" b="1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smtClean="0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muoân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muoân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ñôøi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43000" y="6172200"/>
            <a:ext cx="777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3200" b="1"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defRPr>
            </a:lvl1pPr>
          </a:lstStyle>
          <a:p>
            <a:r>
              <a:rPr lang="en-US">
                <a:latin typeface="VNI-Aptima" pitchFamily="2" charset="0"/>
              </a:rPr>
              <a:t>BIEÄT THAÙNH CA – CAÛM TAÏ CHUÙA</a:t>
            </a:r>
            <a:endParaRPr lang="en-US" dirty="0"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7070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849868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/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Loøng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ngôïi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khen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Cha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yeâu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thöông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suoát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maõi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err="1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trong</a:t>
            </a:r>
            <a:r>
              <a:rPr lang="en-US" sz="6600" b="1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smtClean="0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ñôøi, tình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yeâu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cuûa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maõi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khoâng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vôi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43000" y="6172200"/>
            <a:ext cx="777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3200" b="1"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defRPr>
            </a:lvl1pPr>
          </a:lstStyle>
          <a:p>
            <a:r>
              <a:rPr lang="en-US">
                <a:latin typeface="VNI-Aptima" pitchFamily="2" charset="0"/>
              </a:rPr>
              <a:t>BIEÄT THAÙNH CA – CAÛM TAÏ CHUÙA</a:t>
            </a:r>
            <a:endParaRPr lang="en-US" dirty="0"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4990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849868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/>
            <a:r>
              <a:rPr lang="en-US" sz="6600" b="1" dirty="0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Cho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duø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taän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loøng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naøy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bao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gian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doái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, </a:t>
            </a:r>
          </a:p>
          <a:p>
            <a:pPr indent="269875" algn="ctr"/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cho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duø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cuoäc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ñôøi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naøy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bao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err="1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thay</a:t>
            </a:r>
            <a:r>
              <a:rPr lang="en-US" sz="6600" b="1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smtClean="0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ñoåi</a:t>
            </a:r>
            <a:r>
              <a:rPr lang="en-US" sz="6600" b="1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.</a:t>
            </a:r>
            <a:endParaRPr lang="en-US" sz="6600" b="1" dirty="0">
              <a:solidFill>
                <a:prstClr val="black"/>
              </a:solidFill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43000" y="6172200"/>
            <a:ext cx="777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3200" b="1"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defRPr>
            </a:lvl1pPr>
          </a:lstStyle>
          <a:p>
            <a:r>
              <a:rPr lang="en-US">
                <a:latin typeface="VNI-Aptima" pitchFamily="2" charset="0"/>
              </a:rPr>
              <a:t>BIEÄT THAÙNH CA – CAÛM TAÏ CHUÙA</a:t>
            </a:r>
            <a:endParaRPr lang="en-US" dirty="0"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6964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1357699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/>
            <a:r>
              <a:rPr lang="en-US" sz="6600" b="1" smtClean="0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Jeâsus,</a:t>
            </a:r>
            <a:r>
              <a:rPr lang="en-US" sz="6600" b="1" smtClean="0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</a:t>
            </a:r>
            <a:br>
              <a:rPr lang="en-US" sz="6600" b="1" smtClean="0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Ngaøi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vaãn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yeâu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.</a:t>
            </a:r>
            <a:br>
              <a:rPr lang="en-US" sz="6600" b="1" dirty="0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dirty="0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err="1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OÂi</a:t>
            </a:r>
            <a:r>
              <a:rPr lang="en-US" sz="6600" b="1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smtClean="0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! Tình </a:t>
            </a:r>
            <a:r>
              <a:rPr lang="en-US" sz="6600" b="1" err="1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yeâu</a:t>
            </a:r>
            <a:r>
              <a:rPr lang="en-US" sz="6600" b="1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smtClean="0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thöông. </a:t>
            </a:r>
            <a:endParaRPr lang="en-US" sz="6600" b="1" dirty="0">
              <a:solidFill>
                <a:prstClr val="black"/>
              </a:solidFill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43000" y="6172200"/>
            <a:ext cx="777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3200" b="1"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defRPr>
            </a:lvl1pPr>
          </a:lstStyle>
          <a:p>
            <a:r>
              <a:rPr lang="en-US">
                <a:latin typeface="VNI-Aptima" pitchFamily="2" charset="0"/>
              </a:rPr>
              <a:t>BIEÄT THAÙNH CA – CAÛM TAÏ CHUÙA</a:t>
            </a:r>
            <a:endParaRPr lang="en-US" dirty="0"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2357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849868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/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Bôûi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huyeát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cuûa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</a:t>
            </a:r>
            <a:endParaRPr lang="en-US" sz="6600" b="1" dirty="0">
              <a:solidFill>
                <a:prstClr val="black"/>
              </a:solidFill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  <a:p>
            <a:pPr indent="269875" algn="ctr"/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ñaõ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cöùu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toâi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nay,</a:t>
            </a:r>
          </a:p>
          <a:p>
            <a:pPr indent="269875" algn="ctr"/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loøng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toâi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toân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err="1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cao</a:t>
            </a:r>
            <a:r>
              <a:rPr lang="en-US" sz="6600" b="1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smtClean="0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danh Jeâsus.</a:t>
            </a:r>
            <a:endParaRPr lang="en-US" sz="6600" b="1" dirty="0">
              <a:solidFill>
                <a:prstClr val="black"/>
              </a:solidFill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43000" y="6172200"/>
            <a:ext cx="777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3200" b="1"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defRPr>
            </a:lvl1pPr>
          </a:lstStyle>
          <a:p>
            <a:r>
              <a:rPr lang="en-US">
                <a:latin typeface="VNI-Aptima" pitchFamily="2" charset="0"/>
              </a:rPr>
              <a:t>BIEÄT THAÙNH CA – CAÛM TAÏ CHUÙA</a:t>
            </a:r>
            <a:endParaRPr lang="en-US" dirty="0"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8808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1357699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/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Xin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nguyeän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</a:t>
            </a:r>
          </a:p>
          <a:p>
            <a:pPr indent="269875" algn="ctr"/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troïn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loøng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err="1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naøy</a:t>
            </a:r>
            <a:r>
              <a:rPr lang="en-US" sz="6600" b="1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smtClean="0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daâng </a:t>
            </a:r>
            <a:r>
              <a:rPr lang="en-US" sz="6600" b="1" err="1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cho</a:t>
            </a:r>
            <a:r>
              <a:rPr lang="en-US" sz="6600" b="1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smtClean="0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.</a:t>
            </a:r>
            <a:endParaRPr lang="en-US" sz="6600" b="1" dirty="0">
              <a:solidFill>
                <a:prstClr val="black"/>
              </a:solidFill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43000" y="6172200"/>
            <a:ext cx="777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3200" b="1"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defRPr>
            </a:lvl1pPr>
          </a:lstStyle>
          <a:p>
            <a:r>
              <a:rPr lang="en-US">
                <a:latin typeface="VNI-Aptima" pitchFamily="2" charset="0"/>
              </a:rPr>
              <a:t>BIEÄT THAÙNH CA – CAÛM TAÏ CHUÙA</a:t>
            </a:r>
            <a:endParaRPr lang="en-US" dirty="0"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0864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1357700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/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Moâi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mieäng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err="1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naøy</a:t>
            </a:r>
            <a:r>
              <a:rPr lang="en-US" sz="6600" b="1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smtClean="0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nguyeän </a:t>
            </a:r>
            <a:r>
              <a:rPr lang="en-US" sz="6600" b="1" err="1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truyeàn</a:t>
            </a:r>
            <a:r>
              <a:rPr lang="en-US" sz="6600" b="1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smtClean="0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rao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danh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43000" y="6172200"/>
            <a:ext cx="777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3200" b="1"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defRPr>
            </a:lvl1pPr>
          </a:lstStyle>
          <a:p>
            <a:r>
              <a:rPr lang="en-US">
                <a:latin typeface="VNI-Aptima" pitchFamily="2" charset="0"/>
              </a:rPr>
              <a:t>BIEÄT THAÙNH CA – CAÛM TAÏ CHUÙA</a:t>
            </a:r>
            <a:endParaRPr lang="en-US" dirty="0"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8364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138</Words>
  <Application>Microsoft Office PowerPoint</Application>
  <PresentationFormat>On-screen Show (4:3)</PresentationFormat>
  <Paragraphs>26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Times New Roman</vt:lpstr>
      <vt:lpstr>VNI-Aptima</vt:lpstr>
      <vt:lpstr>Custom Design</vt:lpstr>
      <vt:lpstr>2_Custom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25</cp:revision>
  <dcterms:created xsi:type="dcterms:W3CDTF">2001-10-18T04:53:04Z</dcterms:created>
  <dcterms:modified xsi:type="dcterms:W3CDTF">2013-03-24T21:07:12Z</dcterms:modified>
</cp:coreProperties>
</file>