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0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560472"/>
            <a:ext cx="6790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</a:t>
            </a:r>
            <a:b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SUY TOÂN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1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SUY TOÂN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suy toân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con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yeâu.</a:t>
            </a:r>
          </a:p>
        </p:txBody>
      </p:sp>
    </p:spTree>
    <p:extLst>
      <p:ext uri="{BB962C8B-B14F-4D97-AF65-F5344CB8AC3E}">
        <p14:creationId xmlns:p14="http://schemas.microsoft.com/office/powerpoint/2010/main" val="1395745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SUY TOÂN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vui möøng vôùi loøng ñaày yeâu meán.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SUY TOÂN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Cuøng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vinh.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SUY TOÂN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73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2013-03-24T21:15:26Z</dcterms:created>
  <dcterms:modified xsi:type="dcterms:W3CDTF">2013-03-24T21:16:37Z</dcterms:modified>
</cp:coreProperties>
</file>