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6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3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9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1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9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2536088"/>
            <a:ext cx="76443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VÌ JEÂSUS </a:t>
            </a:r>
          </a:p>
        </p:txBody>
      </p:sp>
    </p:spTree>
    <p:extLst>
      <p:ext uri="{BB962C8B-B14F-4D97-AF65-F5344CB8AC3E}">
        <p14:creationId xmlns:p14="http://schemas.microsoft.com/office/powerpoint/2010/main" val="316468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HAÙT VÌ JEÂSUS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ôi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Ngaøi,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1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trong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HAÙT VÌ JEÂSUS 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4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ôi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Ngaøi,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HAÙT VÌ JEÂSUS 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Ngaøi, baây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suoát ñôøi.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HAÙT VÌ JEÂSUS 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166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2013-03-24T21:18:38Z</dcterms:created>
  <dcterms:modified xsi:type="dcterms:W3CDTF">2013-03-24T21:21:23Z</dcterms:modified>
</cp:coreProperties>
</file>