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5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8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3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-365760" y="2938424"/>
            <a:ext cx="7644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HIEÄP MOÄT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6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HIEÄP MOÄT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moät trong danh Cöùu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yeâu.</a:t>
            </a:r>
          </a:p>
        </p:txBody>
      </p:sp>
    </p:spTree>
    <p:extLst>
      <p:ext uri="{BB962C8B-B14F-4D97-AF65-F5344CB8AC3E}">
        <p14:creationId xmlns:p14="http://schemas.microsoft.com/office/powerpoint/2010/main" val="32154720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Neáu 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nhìn xem.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HIEÄP MOÄT</a:t>
            </a:r>
          </a:p>
        </p:txBody>
      </p:sp>
    </p:spTree>
    <p:extLst>
      <p:ext uri="{BB962C8B-B14F-4D97-AF65-F5344CB8AC3E}">
        <p14:creationId xmlns:p14="http://schemas.microsoft.com/office/powerpoint/2010/main" val="266043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HIEÄP MOÄT</a:t>
            </a:r>
          </a:p>
        </p:txBody>
      </p:sp>
    </p:spTree>
    <p:extLst>
      <p:ext uri="{BB962C8B-B14F-4D97-AF65-F5344CB8AC3E}">
        <p14:creationId xmlns:p14="http://schemas.microsoft.com/office/powerpoint/2010/main" val="5062237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2013-03-24T21:22:23Z</dcterms:created>
  <dcterms:modified xsi:type="dcterms:W3CDTF">2013-03-24T21:23:28Z</dcterms:modified>
</cp:coreProperties>
</file>