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2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511962"/>
            <a:ext cx="71810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</a:t>
            </a:r>
          </a:p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DANH CHUÙA</a:t>
            </a:r>
          </a:p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LUOÂN ÑÖÔÏC</a:t>
            </a:r>
          </a:p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CAO</a:t>
            </a:r>
          </a:p>
        </p:txBody>
      </p:sp>
    </p:spTree>
    <p:extLst>
      <p:ext uri="{BB962C8B-B14F-4D97-AF65-F5344CB8AC3E}">
        <p14:creationId xmlns:p14="http://schemas.microsoft.com/office/powerpoint/2010/main" val="196557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Bandit" panose="020B0803050302020204" pitchFamily="34" charset="0"/>
              </a:rPr>
              <a:t>NGUYEÄN DANH CHUÙA LUOÂN ÑÖÔÏC TOÂN CAO</a:t>
            </a:r>
            <a:endParaRPr lang="en-US" sz="3600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Bandit" panose="020B08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daâng leân,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ca chuùc toân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raát cao.</a:t>
            </a:r>
          </a:p>
        </p:txBody>
      </p:sp>
    </p:spTree>
    <p:extLst>
      <p:ext uri="{BB962C8B-B14F-4D97-AF65-F5344CB8AC3E}">
        <p14:creationId xmlns:p14="http://schemas.microsoft.com/office/powerpoint/2010/main" val="2553316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vui söôùng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ñaõ ñeán ñeå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cöùu con.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Bandit" panose="020B0803050302020204" pitchFamily="34" charset="0"/>
              </a:rPr>
              <a:t>NGUYEÄN DANH CHUÙA LUOÂN ÑÖÔÏC TOÂN CAO</a:t>
            </a:r>
            <a:endParaRPr lang="en-US" sz="3600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ñaõ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gian tìm con,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daét ñöa con.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Bandit" panose="020B0803050302020204" pitchFamily="34" charset="0"/>
              </a:rPr>
              <a:t>NGUYEÄN DANH CHUÙA LUOÂN ÑÖÔÏC TOÂN CAO</a:t>
            </a:r>
            <a:endParaRPr lang="en-US" sz="3600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caây goã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thay cho con.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Bandit" panose="020B0803050302020204" pitchFamily="34" charset="0"/>
              </a:rPr>
              <a:t>NGUYEÄN DANH CHUÙA LUOÂN ÑÖÔÏC TOÂN CAO</a:t>
            </a:r>
            <a:endParaRPr lang="en-US" sz="3600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1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hang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phuïc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oai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Bandit" panose="020B0803050302020204" pitchFamily="34" charset="0"/>
              </a:rPr>
              <a:t>NGUYEÄN DANH CHUÙA LUOÂN ÑÖÔÏC TOÂN CAO</a:t>
            </a:r>
            <a:endParaRPr lang="en-US" sz="3600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6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cao.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Bandit" panose="020B0803050302020204" pitchFamily="34" charset="0"/>
              </a:rPr>
              <a:t>NGUYEÄN DANH CHUÙA LUOÂN ÑÖÔÏC TOÂN CAO</a:t>
            </a:r>
            <a:endParaRPr lang="en-US" sz="3600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Bandit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22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HP-Bandit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2013-03-24T21:23:58Z</dcterms:created>
  <dcterms:modified xsi:type="dcterms:W3CDTF">2013-03-24T21:29:04Z</dcterms:modified>
</cp:coreProperties>
</file>