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7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" y="1987452"/>
            <a:ext cx="7095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 TOÂN CAO CHUÙA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2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 TOÂN CAO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ñöôïc toân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treân muoân vua Ñaáng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26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Gieâ-hoâ-va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tuïng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 TOÂN CAO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Gieâ-hoâ-va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ñöôïc toân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Cha luoân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tuïng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 TOÂN CAO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cao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söù ngôïi khen, danh Ngaøi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 TOÂN CAO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04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2013-03-24T21:49:00Z</dcterms:created>
  <dcterms:modified xsi:type="dcterms:W3CDTF">2013-03-24T21:51:32Z</dcterms:modified>
</cp:coreProperties>
</file>