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7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21438"/>
            <a:ext cx="84490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CHUÙA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5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NGAØI LAØ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 Chuùa muoân ñôøi, Ngaøi ñaõ soáng ñaéc thaéng coõi cheát, Chuùa raát quyeàn oai.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26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ñaàu goái seõ quyø, moïi moâi löôõi xöng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chính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 Chuùa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NGAØI LAØ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1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2013-03-24T21:52:28Z</dcterms:created>
  <dcterms:modified xsi:type="dcterms:W3CDTF">2013-03-24T21:54:30Z</dcterms:modified>
</cp:coreProperties>
</file>