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7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8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0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487326"/>
            <a:ext cx="66934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ÑÖÔÏC TOÂN CAO</a:t>
            </a:r>
            <a:endParaRPr lang="en-US" sz="6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8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ÑÖÔÏC TOÂN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leân lôøi xöôùng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Chuùa muoân loaøi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raát 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ñöôïc toân raát cao. </a:t>
            </a:r>
          </a:p>
        </p:txBody>
      </p:sp>
    </p:spTree>
    <p:extLst>
      <p:ext uri="{BB962C8B-B14F-4D97-AF65-F5344CB8AC3E}">
        <p14:creationId xmlns:p14="http://schemas.microsoft.com/office/powerpoint/2010/main" val="32456709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leân lôøi xöôùng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Chuùa muoân loaøi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raát 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cao Chuùa.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ÑÖÔÏC TOÂN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7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Chuùa laø Vua, ngaøn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teå trò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ÑÖÔÏC TOÂN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2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nôi haùt möøng, cuøng vui töôi trong danh yeâu quyù.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ÑÖÔÏC TOÂN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9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leân lôøi xöôùng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möøng Chuùa 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ñôøi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ÑÖÔÏC TOÂN CAO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68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2013-03-25T23:14:38Z</dcterms:created>
  <dcterms:modified xsi:type="dcterms:W3CDTF">2013-03-25T23:16:07Z</dcterms:modified>
</cp:coreProperties>
</file>