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44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04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0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16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0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21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1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264" y="2487326"/>
            <a:ext cx="61813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VINH CHA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955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TOÂN VINH CHA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94422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vinh Cha chung nhau ta ca vang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656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</cp:revision>
  <dcterms:created xsi:type="dcterms:W3CDTF">2013-03-25T23:17:43Z</dcterms:created>
  <dcterms:modified xsi:type="dcterms:W3CDTF">2013-03-25T23:19:01Z</dcterms:modified>
</cp:coreProperties>
</file>