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5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1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6717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1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hoan ca, ñeán tröôùc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ñôøi ñôøi.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yeâu Ngaøi.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Ha-leâ-lu-gia!)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1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giô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ñaày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 haùt xöôùng trong nhaø Gieâ-hoâ-va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trong haønh lang nhaø 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hoan ca, ñeán tröôùc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ñôøi ñôøi.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yeâu Ngaøi.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Ha-leâ-lu-gia!) </a:t>
            </a:r>
            <a:r>
              <a:rPr lang="en-US" sz="48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giô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68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ñaày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 haùt xöôùng ca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Chuùa Vua quyeàn naêng ñôøi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NGÔÏI KHEN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605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130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2013-03-25T23:24:51Z</dcterms:created>
  <dcterms:modified xsi:type="dcterms:W3CDTF">2013-03-26T02:27:28Z</dcterms:modified>
</cp:coreProperties>
</file>