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3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0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0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5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21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2487326"/>
            <a:ext cx="6717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66226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5754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naêng!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120576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Dieäu vinh thay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ñaùng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ngôïi.</a:t>
            </a:r>
          </a:p>
        </p:txBody>
      </p:sp>
    </p:spTree>
    <p:extLst>
      <p:ext uri="{BB962C8B-B14F-4D97-AF65-F5344CB8AC3E}">
        <p14:creationId xmlns:p14="http://schemas.microsoft.com/office/powerpoint/2010/main" val="36552107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toân thôø,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thaùnh.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20489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Dieäu vinh thay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Jeâsus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ñaùng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ngôïi.</a:t>
            </a:r>
          </a:p>
        </p:txBody>
      </p:sp>
    </p:spTree>
    <p:extLst>
      <p:ext uri="{BB962C8B-B14F-4D97-AF65-F5344CB8AC3E}">
        <p14:creationId xmlns:p14="http://schemas.microsoft.com/office/powerpoint/2010/main" val="254054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toân thôø,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Vua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thaùnh.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60058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pheùp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lao.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28951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Chuùa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ai nhö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423741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091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toaøn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naêng,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laøm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pheùp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lôùn lao.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187283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26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duy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baèng,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Chuùa 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ai nhö Ngaøi.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5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VÌ CHUÙA TOAØN NAÊNG</a:t>
            </a:r>
          </a:p>
        </p:txBody>
      </p:sp>
    </p:spTree>
    <p:extLst>
      <p:ext uri="{BB962C8B-B14F-4D97-AF65-F5344CB8AC3E}">
        <p14:creationId xmlns:p14="http://schemas.microsoft.com/office/powerpoint/2010/main" val="34193162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2013-03-26T02:28:22Z</dcterms:created>
  <dcterms:modified xsi:type="dcterms:W3CDTF">2013-03-26T02:30:28Z</dcterms:modified>
</cp:coreProperties>
</file>