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sldIdLst>
    <p:sldId id="259" r:id="rId3"/>
    <p:sldId id="256" r:id="rId4"/>
    <p:sldId id="257" r:id="rId5"/>
    <p:sldId id="258" r:id="rId6"/>
    <p:sldId id="260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3538C5-E53B-4CAD-A71F-FC4017E8E6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26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3538C5-E53B-4CAD-A71F-FC4017E8E6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33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27DA155-AECD-4422-B5C9-75C15E26722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27DA155-AECD-4422-B5C9-75C15E267228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88"/>
          <a:stretch>
            <a:fillRect/>
          </a:stretch>
        </p:blipFill>
        <p:spPr bwMode="auto">
          <a:xfrm>
            <a:off x="5638800" y="762000"/>
            <a:ext cx="36576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Line 6"/>
          <p:cNvSpPr>
            <a:spLocks noChangeShapeType="1"/>
          </p:cNvSpPr>
          <p:nvPr userDrawn="1"/>
        </p:nvSpPr>
        <p:spPr bwMode="auto">
          <a:xfrm>
            <a:off x="-152400" y="838200"/>
            <a:ext cx="9372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7"/>
          <p:cNvSpPr>
            <a:spLocks noChangeShapeType="1"/>
          </p:cNvSpPr>
          <p:nvPr userDrawn="1"/>
        </p:nvSpPr>
        <p:spPr bwMode="auto">
          <a:xfrm>
            <a:off x="0" y="6629400"/>
            <a:ext cx="9372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20"/>
          <p:cNvSpPr>
            <a:spLocks noChangeShapeType="1"/>
          </p:cNvSpPr>
          <p:nvPr userDrawn="1"/>
        </p:nvSpPr>
        <p:spPr bwMode="auto">
          <a:xfrm>
            <a:off x="-533400" y="762000"/>
            <a:ext cx="4191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21"/>
          <p:cNvSpPr>
            <a:spLocks noChangeShapeType="1"/>
          </p:cNvSpPr>
          <p:nvPr userDrawn="1"/>
        </p:nvSpPr>
        <p:spPr bwMode="auto">
          <a:xfrm>
            <a:off x="5562600" y="914400"/>
            <a:ext cx="4191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5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38600" y="3505200"/>
            <a:ext cx="5715000" cy="1470025"/>
          </a:xfrm>
        </p:spPr>
        <p:txBody>
          <a:bodyPr anchor="ctr"/>
          <a:lstStyle/>
          <a:p>
            <a:r>
              <a:rPr lang="en-US" sz="7200">
                <a:solidFill>
                  <a:schemeClr val="bg1"/>
                </a:solidFill>
                <a:latin typeface="VNI-Fato" pitchFamily="2" charset="0"/>
              </a:rPr>
              <a:t>  </a:t>
            </a:r>
            <a:r>
              <a:rPr lang="en-US" sz="7200" smtClean="0">
                <a:solidFill>
                  <a:schemeClr val="bg1"/>
                </a:solidFill>
                <a:latin typeface="VNI-Fato" pitchFamily="2" charset="0"/>
              </a:rPr>
              <a:t>huùa           </a:t>
            </a:r>
            <a:r>
              <a:rPr lang="en-US" sz="7200">
                <a:solidFill>
                  <a:schemeClr val="bg1"/>
                </a:solidFill>
                <a:latin typeface="VNI-Fato" pitchFamily="2" charset="0"/>
              </a:rPr>
              <a:t>chí thaùnh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788" y="2133600"/>
            <a:ext cx="2055812" cy="252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024132"/>
            <a:ext cx="4558935" cy="349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4802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FFFFFF"/>
                </a:solidFill>
                <a:effectLst>
                  <a:glow rad="101600">
                    <a:schemeClr val="tx1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541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HP-Bank" panose="020B0603050302020204" pitchFamily="34" charset="0"/>
              </a:rPr>
              <a:t>CHUÙA CHÍ THAÙNH</a:t>
            </a:r>
            <a:endParaRPr lang="en-US" sz="4000" b="1">
              <a:solidFill>
                <a:srgbClr val="FFFF00"/>
              </a:solidFill>
              <a:effectLst>
                <a:glow rad="101600">
                  <a:schemeClr val="tx1"/>
                </a:glow>
              </a:effectLst>
              <a:latin typeface="HP-Bank" panose="020B06030503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-25400" y="1143000"/>
            <a:ext cx="716280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/>
            <a:r>
              <a:rPr lang="en-US" sz="6600" b="1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Thaät thieâng lieâng</a:t>
            </a:r>
            <a:r>
              <a:rPr lang="en-US" sz="6600" b="1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thaät </a:t>
            </a:r>
            <a:r>
              <a:rPr lang="en-US" sz="6600" b="1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laø chí </a:t>
            </a:r>
            <a:r>
              <a:rPr lang="en-US" sz="6600" b="1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thaùnh</a:t>
            </a:r>
            <a:r>
              <a:rPr lang="en-US" sz="6600" b="1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!</a:t>
            </a:r>
            <a:r>
              <a:rPr lang="en-US" sz="6600" b="1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Chuùa oâi Ngaøi </a:t>
            </a:r>
            <a:br>
              <a:rPr lang="en-US" sz="6600" b="1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ñaùng cho loøng </a:t>
            </a:r>
            <a:br>
              <a:rPr lang="en-US" sz="6600" b="1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naøy chuùc toân.</a:t>
            </a:r>
            <a:r>
              <a:rPr lang="en-US" sz="6600" b="1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endParaRPr lang="en-US" sz="6600" b="1">
              <a:solidFill>
                <a:schemeClr val="bg1"/>
              </a:solidFill>
              <a:effectLst>
                <a:glow rad="127000">
                  <a:schemeClr val="tx1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0" y="1254839"/>
            <a:ext cx="670560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/>
            <a:r>
              <a:rPr lang="en-US" sz="6600" b="1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thaät thieâng lieâng, Ngaøi </a:t>
            </a:r>
            <a:r>
              <a:rPr lang="en-US" sz="6600" b="1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thaät </a:t>
            </a:r>
            <a:r>
              <a:rPr lang="en-US" sz="6600" b="1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chí </a:t>
            </a:r>
            <a:r>
              <a:rPr lang="en-US" sz="6600" b="1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thaùnh! Troïn taâm hoàn </a:t>
            </a:r>
            <a:r>
              <a:rPr lang="en-US" sz="6600" b="1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hoøa </a:t>
            </a:r>
            <a:r>
              <a:rPr lang="en-US" sz="6600" b="1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tieáng haùt.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541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HP-Bank" panose="020B0603050302020204" pitchFamily="34" charset="0"/>
              </a:rPr>
              <a:t>CHUÙA CHÍ THAÙNH</a:t>
            </a:r>
            <a:endParaRPr lang="en-US" sz="4000" b="1">
              <a:solidFill>
                <a:srgbClr val="FFFF00"/>
              </a:solidFill>
              <a:effectLst>
                <a:glow rad="101600">
                  <a:schemeClr val="tx1"/>
                </a:glow>
              </a:effectLst>
              <a:latin typeface="HP-Bank" panose="020B06030503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12700" y="1143000"/>
            <a:ext cx="624840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/>
            <a:r>
              <a:rPr lang="en-US" sz="6600" b="1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Chính </a:t>
            </a:r>
            <a:r>
              <a:rPr lang="en-US" sz="6600" b="1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danh thaùnh </a:t>
            </a:r>
            <a:r>
              <a:rPr lang="en-US" sz="6600" b="1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naøy</a:t>
            </a:r>
            <a:r>
              <a:rPr lang="en-US" sz="6600" b="1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ñaùng </a:t>
            </a:r>
            <a:r>
              <a:rPr lang="en-US" sz="6600" b="1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chuùng con kính daâng </a:t>
            </a:r>
            <a:r>
              <a:rPr lang="en-US" sz="6600" b="1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ñeán </a:t>
            </a:r>
            <a:r>
              <a:rPr lang="en-US" sz="6600" b="1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Ngaøi. </a:t>
            </a:r>
            <a:endParaRPr lang="en-US" sz="6600" b="1">
              <a:solidFill>
                <a:schemeClr val="bg1"/>
              </a:solidFill>
              <a:effectLst>
                <a:glow rad="127000">
                  <a:schemeClr val="tx1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541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HP-Bank" panose="020B0603050302020204" pitchFamily="34" charset="0"/>
              </a:rPr>
              <a:t>CHUÙA CHÍ THAÙNH</a:t>
            </a:r>
            <a:endParaRPr lang="en-US" sz="4000" b="1">
              <a:solidFill>
                <a:srgbClr val="FFFF00"/>
              </a:solidFill>
              <a:effectLst>
                <a:glow rad="101600">
                  <a:schemeClr val="tx1"/>
                </a:glow>
              </a:effectLst>
              <a:latin typeface="HP-Bank" panose="020B06030503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76200" y="1600200"/>
            <a:ext cx="5715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/>
            <a:r>
              <a:rPr lang="en-US" sz="6600" b="1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Nhöõng caâu </a:t>
            </a:r>
            <a:br>
              <a:rPr lang="en-US" sz="6600" b="1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chuùc </a:t>
            </a:r>
            <a:r>
              <a:rPr lang="en-US" sz="6600" b="1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toân</a:t>
            </a:r>
            <a:r>
              <a:rPr lang="en-US" sz="6600" b="1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danh thaùnh tuyeät vôøi.</a:t>
            </a:r>
            <a:endParaRPr lang="en-US" sz="6600" b="1">
              <a:solidFill>
                <a:schemeClr val="bg1"/>
              </a:solidFill>
              <a:effectLst>
                <a:glow rad="127000">
                  <a:schemeClr val="tx1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541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HP-Bank" panose="020B0603050302020204" pitchFamily="34" charset="0"/>
              </a:rPr>
              <a:t>CHUÙA CHÍ THAÙNH</a:t>
            </a:r>
            <a:endParaRPr lang="en-US" sz="4000" b="1">
              <a:solidFill>
                <a:srgbClr val="FFFF00"/>
              </a:solidFill>
              <a:effectLst>
                <a:glow rad="101600">
                  <a:schemeClr val="tx1"/>
                </a:glow>
              </a:effectLst>
              <a:latin typeface="HP-Bank" panose="020B06030503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41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VNI-Times</vt:lpstr>
      <vt:lpstr>VNI-Duff</vt:lpstr>
      <vt:lpstr>Times New Roman</vt:lpstr>
      <vt:lpstr>VNI-Fato</vt:lpstr>
      <vt:lpstr>Default Design</vt:lpstr>
      <vt:lpstr>1_Default Design</vt:lpstr>
      <vt:lpstr>  huùa           chí thaùnh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11</cp:revision>
  <cp:lastPrinted>1601-01-01T00:00:00Z</cp:lastPrinted>
  <dcterms:created xsi:type="dcterms:W3CDTF">1601-01-01T00:00:00Z</dcterms:created>
  <dcterms:modified xsi:type="dcterms:W3CDTF">2013-03-26T03:13:40Z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