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5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7363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XÖÙNG ÑAÙNG THAY!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XÖÙNG ÑAÙNG THAY!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ñaùng tuïng ca, Chuùa ñaùng tuïng ca,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thaät ñaùng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387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xöùng ñaùng ñöôïc toân vinh hieån vôùi quyeàn oai, toân quyù vôùi naêng quyeàn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XÖÙNG ÑAÙNG THAY!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0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chính Chuùa ñaõ saùng taïo neân theá giôùi vôùi muoân loaøi, chính Chuùa ñaõ saùng taïo theá giôùi.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XÖÙNG ÑAÙNG THAY!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3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yù muoán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muoân vaät ñöôïc coù ñaây, xöùng ñaùng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Chuùa ta!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 XÖÙNG ÑAÙNG THAY!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97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2013-03-26T02:44:03Z</dcterms:created>
  <dcterms:modified xsi:type="dcterms:W3CDTF">2013-03-26T03:16:46Z</dcterms:modified>
</cp:coreProperties>
</file>