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67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56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1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04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1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84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264" y="2487326"/>
            <a:ext cx="72054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CHUÙNG CON YEÂU NGAØI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093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9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toân danh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ñôøi, Chuùa ôi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Ngaøi khoâng thoâi.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CHUÙNG CON YEÂU NGAØI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78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9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Chuùng con yeâu Ngaøi</a:t>
            </a: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(x3)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chuùng con yeâu Ngaøi khoâng thoâi.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CHUÙNG CON YEÂU NGAØI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18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CHUÙNG CON YEÂU NGAØI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9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Hôõi linh hoàn ta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khaù ngôïi khen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Gieâ-hoâ-va.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7365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9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ñieàu gì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ôû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ca tuïng danh thaùnh cuûa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CHUÙNG CON YEÂU NGAØI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83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9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Hôõi linh hoàn ta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khen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Gieâ-hoâ-va.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CHUÙNG CON YEÂU NGAØI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39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9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Hôõi linh hoàn ta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chôù queân caùc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aân hueä cuûa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CHUÙNG CON YEÂU NGAØI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39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Ngaøi laø Cha nhaân aùi, traøn ñaày ôn thöông xoùt, laø Chuùa cuûa caùc chuùa, Vua cuûa caùc vua.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CHUÙNG CON YEÂU NGAØI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06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Jeâsus yeâu hôõi, giôø naøy con vui söôùng cuøng vôùi muoân con tim daâng lôøi chuùc toân danh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CHUÙNG CON YEÂU NGAØI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4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Jeâsus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thaät nhieàu,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thaät nhieàu.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CHUÙNG CON YEÂU NGAØI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00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thaäp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töï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giaù,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giôø ñaây con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ca ngôïi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CHUÙNG CON YEÂU NGAØI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4680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137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2013-03-26T03:21:06Z</dcterms:created>
  <dcterms:modified xsi:type="dcterms:W3CDTF">2013-03-26T03:28:53Z</dcterms:modified>
</cp:coreProperties>
</file>