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7205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QUYÙ TROÏNG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4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QUYÙ TROÏNG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laø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troïng nay!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nghìn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ñoåi 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812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thieát höõu coâng bình baáy! Ha-leâ-lu-gia, ñôøi toâi xin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QUYÙ TROÏNG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60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2013-03-26T03:29:28Z</dcterms:created>
  <dcterms:modified xsi:type="dcterms:W3CDTF">2013-03-26T03:30:47Z</dcterms:modified>
</cp:coreProperties>
</file>