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6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3/26/2013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6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–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BIEÄT THAÙNH CA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6606" y="25146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 NGÔÏI CHUÙA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24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CA NGÔÏI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Ngoâi ñôøi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toân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8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cung 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ca ngaøn lôøi,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ñoàng tuïng myõ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cao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CA NGÔÏI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gioù hôõi suoái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non cao trôøi roäng,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muoân muoân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chuùc toân Jeâsus.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CA NGÔÏI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Tung hoâ danh thaùnh chuû teå oai nghi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dö aâm vang bay cao ngaát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CA NGÔÏI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4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CA NGÔÏI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Ngoâi ñôøi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toân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15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cung 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ca ngaøn lôøi,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ñoàng tuïng myõ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cao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CA NGÔÏI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6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- CA NGÔÏI CHUÙA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Ngoâi ñôøi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toân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3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cung 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ca ngaøn lôøi,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ñoàng tuïng myõ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cao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CA NGÔÏI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76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Ôn yeâu thöông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cao saâu laï luøng,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 yeâu nhaân theá Chuùa xuoáng döông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CA NGÔÏI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cao quyù chuùng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xin daâng leân Ngaøi muoân bao caâu ca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toân vinh chuùc tuïng.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CA NGÔÏI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3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CA NGÔÏI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" y="1331416"/>
            <a:ext cx="8778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 Ngoâi ñôøi ñôøi,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toân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cung kính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hoan ca ngaøn lôøi,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hoøa ñoàng tuïng myõ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cao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CA NGÔÏI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4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trong khoâng trung dö aâm raäp raøng cuøng 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söù chuùc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taùn Thieân vöông.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CA NGÔÏI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1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572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Goâ-tha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cheát thay cho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ngöôøi, nay muoân muoân daân suy toân Chuùa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BIEÄT THAÙNH CA - CA NGÔÏI CHUÙA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3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189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VNI-Aptima</vt:lpstr>
      <vt:lpstr>VNI-Garam</vt:lpstr>
      <vt:lpstr>VNI-Goudy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2012-02-05T14:11:56Z</dcterms:created>
  <dcterms:modified xsi:type="dcterms:W3CDTF">2013-03-26T03:44:53Z</dcterms:modified>
</cp:coreProperties>
</file>