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LÔÙN BAÁY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DUY NGAØI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toâi leân ngoïn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cao troâng xuoáng döôùi vöïc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thaúm.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roùc raùch reo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taáu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voâ saâu röøng,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caây chen 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Ríu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rít tieáng chim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hoùt khuùc ca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2191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5647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80348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42895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8866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öu saàu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im nghe naêm thaùng vaãn nheï löôùt.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Boái roái ñaén ño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yù nghóa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319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xem muoân vaät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Thieân Chuùa saùng taïo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thaùng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troâi qua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soáng thôø 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803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xuoáng khaån xin Thöôïng Ñeá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troïn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6605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naøi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giuùp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roõ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04232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Ñaáng sieâu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vieät, quyeàn bính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9857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naøi xin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chính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 taän töôøng.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2596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thöông, söùc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6978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suy nieäm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Con giaùng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tieác Con,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cho toâi 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23288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saâu roäng,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toâi ñaâu nghó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97495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gaùnh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toäi.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62465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xuùc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36721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39689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26497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LÔÙN BAÁY DUY NGAØI</a:t>
            </a:r>
          </a:p>
        </p:txBody>
      </p:sp>
    </p:spTree>
    <p:extLst>
      <p:ext uri="{BB962C8B-B14F-4D97-AF65-F5344CB8AC3E}">
        <p14:creationId xmlns:p14="http://schemas.microsoft.com/office/powerpoint/2010/main" val="161565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xem sao trôøi,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nghe muoân tieáng saám reàn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noå.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khaép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 ñaây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bôø.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ngôïi khen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Cöùu Chuùa toâi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Trôøi.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LÔÙN BAÁY DUY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400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2012-02-05T13:46:51Z</dcterms:created>
  <dcterms:modified xsi:type="dcterms:W3CDTF">2013-04-01T10:21:48Z</dcterms:modified>
</cp:coreProperties>
</file>