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2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6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56" y="2536098"/>
            <a:ext cx="6583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VÔÙI CAÛ </a:t>
            </a:r>
            <a:b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TRAÙI TIM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5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VÔÙI CAÛ TRAÙI TIM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Duøng ñoâi moâi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chuùc toân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löôõi con xin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tieáng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881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Maét con haèng ao öôùc thaáy chính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cho con thaáy.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VÔÙI CAÛ TRAÙI TIM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6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Duøng tai con, con mong laéng nghe Ngaøi, vôùi ñoâi tay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rôø ñeán thaân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VÔÙI CAÛ TRAÙI TIM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1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caû traùi tim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quyeát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cho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VÔÙI CAÛ TRAÙI TIM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081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2013-04-01T17:02:38Z</dcterms:created>
  <dcterms:modified xsi:type="dcterms:W3CDTF">2013-04-01T17:05:25Z</dcterms:modified>
</cp:coreProperties>
</file>