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1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4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5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2536098"/>
            <a:ext cx="7583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VUA CAÙC VUA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6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CAÙC VUA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Vua muoân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Chuùa moïi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16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Vua muoân 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moïi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CAÙC VUA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bình an,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VUA CAÙC VUA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8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2013-04-01T17:06:43Z</dcterms:created>
  <dcterms:modified xsi:type="dcterms:W3CDTF">2013-04-01T17:08:28Z</dcterms:modified>
</cp:coreProperties>
</file>