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45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FCFEF-350F-4DBC-A75E-01691D0C62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C4ECA-6AD7-4B5B-9ADB-9C7AE38146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198F9-1089-4D72-81F2-08326B692F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82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E5329-C3D6-43AA-9431-FD09F9DA22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40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6640B-98B2-4492-9DA2-1904CDCF0A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27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FBAA1-6D64-4377-B461-CDEE5D6CA5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05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1995A-6DC9-4D1A-8B23-B99965BD8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C4ECA-6AD7-4B5B-9ADB-9C7AE38146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198F9-1089-4D72-81F2-08326B692F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E5329-C3D6-43AA-9431-FD09F9DA22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6640B-98B2-4492-9DA2-1904CDCF0A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FBAA1-6D64-4377-B461-CDEE5D6CA5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FCFEF-350F-4DBC-A75E-01691D0C62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0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1995A-6DC9-4D1A-8B23-B99965BD8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3A45920-288C-4541-B364-D213AC2F7C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3A45920-288C-4541-B364-D213AC2F7C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20"/>
          <p:cNvGrpSpPr/>
          <p:nvPr userDrawn="1"/>
        </p:nvGrpSpPr>
        <p:grpSpPr>
          <a:xfrm flipH="1">
            <a:off x="4876800" y="5715000"/>
            <a:ext cx="3581400" cy="228600"/>
            <a:chOff x="5029200" y="5486400"/>
            <a:chExt cx="3581400" cy="228600"/>
          </a:xfrm>
          <a:noFill/>
        </p:grpSpPr>
        <p:sp>
          <p:nvSpPr>
            <p:cNvPr id="8" name="Chevron 7"/>
            <p:cNvSpPr/>
            <p:nvPr/>
          </p:nvSpPr>
          <p:spPr>
            <a:xfrm>
              <a:off x="5029200" y="5486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Chevron 8"/>
            <p:cNvSpPr/>
            <p:nvPr/>
          </p:nvSpPr>
          <p:spPr>
            <a:xfrm>
              <a:off x="5257800" y="5486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Chevron 9"/>
            <p:cNvSpPr/>
            <p:nvPr/>
          </p:nvSpPr>
          <p:spPr>
            <a:xfrm>
              <a:off x="6629400" y="5486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Chevron 10"/>
            <p:cNvSpPr/>
            <p:nvPr/>
          </p:nvSpPr>
          <p:spPr>
            <a:xfrm>
              <a:off x="5486400" y="5486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Chevron 11"/>
            <p:cNvSpPr/>
            <p:nvPr/>
          </p:nvSpPr>
          <p:spPr>
            <a:xfrm>
              <a:off x="5715000" y="5486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Chevron 12"/>
            <p:cNvSpPr/>
            <p:nvPr/>
          </p:nvSpPr>
          <p:spPr>
            <a:xfrm>
              <a:off x="5943600" y="5486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6172200" y="5486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Chevron 14"/>
            <p:cNvSpPr/>
            <p:nvPr/>
          </p:nvSpPr>
          <p:spPr>
            <a:xfrm>
              <a:off x="6400800" y="5486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6858000" y="5486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Chevron 16"/>
            <p:cNvSpPr/>
            <p:nvPr/>
          </p:nvSpPr>
          <p:spPr>
            <a:xfrm>
              <a:off x="7086600" y="5486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8458200" y="5486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Chevron 18"/>
            <p:cNvSpPr/>
            <p:nvPr/>
          </p:nvSpPr>
          <p:spPr>
            <a:xfrm>
              <a:off x="7315200" y="5486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Chevron 19"/>
            <p:cNvSpPr/>
            <p:nvPr/>
          </p:nvSpPr>
          <p:spPr>
            <a:xfrm>
              <a:off x="7543800" y="5486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Chevron 20"/>
            <p:cNvSpPr/>
            <p:nvPr/>
          </p:nvSpPr>
          <p:spPr>
            <a:xfrm>
              <a:off x="7772400" y="5486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Chevron 21"/>
            <p:cNvSpPr/>
            <p:nvPr/>
          </p:nvSpPr>
          <p:spPr>
            <a:xfrm>
              <a:off x="8001000" y="5486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Chevron 22"/>
            <p:cNvSpPr/>
            <p:nvPr/>
          </p:nvSpPr>
          <p:spPr>
            <a:xfrm>
              <a:off x="8229600" y="5486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Subtitle 2"/>
          <p:cNvSpPr txBox="1">
            <a:spLocks/>
          </p:cNvSpPr>
          <p:nvPr userDrawn="1"/>
        </p:nvSpPr>
        <p:spPr bwMode="auto">
          <a:xfrm>
            <a:off x="1371600" y="5943600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3200" b="1" smtClean="0">
                <a:solidFill>
                  <a:srgbClr val="FFFF00"/>
                </a:solidFill>
                <a:latin typeface="HP-Khong Ten" pitchFamily="34" charset="0"/>
              </a:rPr>
              <a:t>BIEÄT THAÙNH CA – DANH CAO QUYÙ</a:t>
            </a:r>
            <a:endParaRPr lang="en-US" sz="3200" b="1">
              <a:solidFill>
                <a:srgbClr val="FFFF00"/>
              </a:solidFill>
              <a:latin typeface="HP-Khong Te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31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Content Placeholder 2"/>
          <p:cNvSpPr txBox="1">
            <a:spLocks/>
          </p:cNvSpPr>
          <p:nvPr/>
        </p:nvSpPr>
        <p:spPr bwMode="auto">
          <a:xfrm>
            <a:off x="0" y="480060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6000">
                <a:solidFill>
                  <a:srgbClr val="FFFF00"/>
                </a:solidFill>
                <a:latin typeface="HP-Stencil" pitchFamily="34" charset="0"/>
              </a:rPr>
              <a:t>DANH CAO QUYÙ</a:t>
            </a:r>
          </a:p>
        </p:txBody>
      </p:sp>
      <p:sp>
        <p:nvSpPr>
          <p:cNvPr id="76803" name="Subtitle 2"/>
          <p:cNvSpPr txBox="1">
            <a:spLocks/>
          </p:cNvSpPr>
          <p:nvPr/>
        </p:nvSpPr>
        <p:spPr bwMode="auto">
          <a:xfrm>
            <a:off x="152400" y="381000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3200" b="1">
                <a:solidFill>
                  <a:schemeClr val="bg1"/>
                </a:solidFill>
                <a:latin typeface="HP-Khong Ten" pitchFamily="34" charset="0"/>
              </a:rPr>
              <a:t>TOÂN VINH CHUÙA </a:t>
            </a:r>
            <a:r>
              <a:rPr lang="en-US" sz="3200" b="1" smtClean="0">
                <a:solidFill>
                  <a:schemeClr val="bg1"/>
                </a:solidFill>
                <a:latin typeface="HP-Khong Ten" pitchFamily="34" charset="0"/>
              </a:rPr>
              <a:t>– BIEÄT THAÙNH CA</a:t>
            </a:r>
            <a:endParaRPr lang="en-US" sz="3200" b="1">
              <a:solidFill>
                <a:schemeClr val="bg1"/>
              </a:solidFill>
              <a:latin typeface="HP-Khong Ten" pitchFamily="34" charset="0"/>
            </a:endParaRPr>
          </a:p>
        </p:txBody>
      </p:sp>
      <p:grpSp>
        <p:nvGrpSpPr>
          <p:cNvPr id="2" name="Group 39"/>
          <p:cNvGrpSpPr/>
          <p:nvPr/>
        </p:nvGrpSpPr>
        <p:grpSpPr>
          <a:xfrm>
            <a:off x="533400" y="1092200"/>
            <a:ext cx="3581400" cy="228600"/>
            <a:chOff x="381000" y="1295400"/>
            <a:chExt cx="3581400" cy="228600"/>
          </a:xfrm>
          <a:noFill/>
        </p:grpSpPr>
        <p:sp>
          <p:nvSpPr>
            <p:cNvPr id="41" name="Chevron 40"/>
            <p:cNvSpPr/>
            <p:nvPr/>
          </p:nvSpPr>
          <p:spPr>
            <a:xfrm>
              <a:off x="381000" y="1295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Chevron 41"/>
            <p:cNvSpPr/>
            <p:nvPr/>
          </p:nvSpPr>
          <p:spPr>
            <a:xfrm>
              <a:off x="609600" y="1295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1981200" y="1295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Chevron 43"/>
            <p:cNvSpPr/>
            <p:nvPr/>
          </p:nvSpPr>
          <p:spPr>
            <a:xfrm>
              <a:off x="838200" y="1295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Chevron 44"/>
            <p:cNvSpPr/>
            <p:nvPr/>
          </p:nvSpPr>
          <p:spPr>
            <a:xfrm>
              <a:off x="1066800" y="1295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Chevron 45"/>
            <p:cNvSpPr/>
            <p:nvPr/>
          </p:nvSpPr>
          <p:spPr>
            <a:xfrm>
              <a:off x="1295400" y="1295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Chevron 46"/>
            <p:cNvSpPr/>
            <p:nvPr/>
          </p:nvSpPr>
          <p:spPr>
            <a:xfrm>
              <a:off x="1524000" y="1295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Chevron 47"/>
            <p:cNvSpPr/>
            <p:nvPr/>
          </p:nvSpPr>
          <p:spPr>
            <a:xfrm>
              <a:off x="1752600" y="1295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Chevron 48"/>
            <p:cNvSpPr/>
            <p:nvPr/>
          </p:nvSpPr>
          <p:spPr>
            <a:xfrm>
              <a:off x="2209800" y="1295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Chevron 49"/>
            <p:cNvSpPr/>
            <p:nvPr/>
          </p:nvSpPr>
          <p:spPr>
            <a:xfrm>
              <a:off x="2438400" y="1295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Chevron 50"/>
            <p:cNvSpPr/>
            <p:nvPr/>
          </p:nvSpPr>
          <p:spPr>
            <a:xfrm>
              <a:off x="3810000" y="1295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Chevron 51"/>
            <p:cNvSpPr/>
            <p:nvPr/>
          </p:nvSpPr>
          <p:spPr>
            <a:xfrm>
              <a:off x="2667000" y="1295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Chevron 52"/>
            <p:cNvSpPr/>
            <p:nvPr/>
          </p:nvSpPr>
          <p:spPr>
            <a:xfrm>
              <a:off x="2895600" y="1295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Chevron 53"/>
            <p:cNvSpPr/>
            <p:nvPr/>
          </p:nvSpPr>
          <p:spPr>
            <a:xfrm>
              <a:off x="3124200" y="1295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Chevron 54"/>
            <p:cNvSpPr/>
            <p:nvPr/>
          </p:nvSpPr>
          <p:spPr>
            <a:xfrm>
              <a:off x="3352800" y="1295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Chevron 55"/>
            <p:cNvSpPr/>
            <p:nvPr/>
          </p:nvSpPr>
          <p:spPr>
            <a:xfrm>
              <a:off x="3581400" y="1295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56"/>
          <p:cNvGrpSpPr/>
          <p:nvPr/>
        </p:nvGrpSpPr>
        <p:grpSpPr>
          <a:xfrm flipH="1">
            <a:off x="5029200" y="6019800"/>
            <a:ext cx="3581400" cy="228600"/>
            <a:chOff x="5029200" y="5486400"/>
            <a:chExt cx="3581400" cy="228600"/>
          </a:xfrm>
          <a:noFill/>
        </p:grpSpPr>
        <p:sp>
          <p:nvSpPr>
            <p:cNvPr id="58" name="Chevron 57"/>
            <p:cNvSpPr/>
            <p:nvPr/>
          </p:nvSpPr>
          <p:spPr>
            <a:xfrm>
              <a:off x="5029200" y="5486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Chevron 58"/>
            <p:cNvSpPr/>
            <p:nvPr/>
          </p:nvSpPr>
          <p:spPr>
            <a:xfrm>
              <a:off x="5257800" y="5486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Chevron 59"/>
            <p:cNvSpPr/>
            <p:nvPr/>
          </p:nvSpPr>
          <p:spPr>
            <a:xfrm>
              <a:off x="6629400" y="5486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Chevron 60"/>
            <p:cNvSpPr/>
            <p:nvPr/>
          </p:nvSpPr>
          <p:spPr>
            <a:xfrm>
              <a:off x="5486400" y="5486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Chevron 61"/>
            <p:cNvSpPr/>
            <p:nvPr/>
          </p:nvSpPr>
          <p:spPr>
            <a:xfrm>
              <a:off x="5715000" y="5486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Chevron 62"/>
            <p:cNvSpPr/>
            <p:nvPr/>
          </p:nvSpPr>
          <p:spPr>
            <a:xfrm>
              <a:off x="5943600" y="5486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Chevron 63"/>
            <p:cNvSpPr/>
            <p:nvPr/>
          </p:nvSpPr>
          <p:spPr>
            <a:xfrm>
              <a:off x="6172200" y="5486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Chevron 64"/>
            <p:cNvSpPr/>
            <p:nvPr/>
          </p:nvSpPr>
          <p:spPr>
            <a:xfrm>
              <a:off x="6400800" y="5486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Chevron 65"/>
            <p:cNvSpPr/>
            <p:nvPr/>
          </p:nvSpPr>
          <p:spPr>
            <a:xfrm>
              <a:off x="6858000" y="5486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Chevron 66"/>
            <p:cNvSpPr/>
            <p:nvPr/>
          </p:nvSpPr>
          <p:spPr>
            <a:xfrm>
              <a:off x="7086600" y="5486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Chevron 67"/>
            <p:cNvSpPr/>
            <p:nvPr/>
          </p:nvSpPr>
          <p:spPr>
            <a:xfrm>
              <a:off x="8458200" y="5486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Chevron 68"/>
            <p:cNvSpPr/>
            <p:nvPr/>
          </p:nvSpPr>
          <p:spPr>
            <a:xfrm>
              <a:off x="7315200" y="5486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Chevron 69"/>
            <p:cNvSpPr/>
            <p:nvPr/>
          </p:nvSpPr>
          <p:spPr>
            <a:xfrm>
              <a:off x="7543800" y="5486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1" name="Chevron 70"/>
            <p:cNvSpPr/>
            <p:nvPr/>
          </p:nvSpPr>
          <p:spPr>
            <a:xfrm>
              <a:off x="7772400" y="5486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Chevron 71"/>
            <p:cNvSpPr/>
            <p:nvPr/>
          </p:nvSpPr>
          <p:spPr>
            <a:xfrm>
              <a:off x="8001000" y="5486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Chevron 72"/>
            <p:cNvSpPr/>
            <p:nvPr/>
          </p:nvSpPr>
          <p:spPr>
            <a:xfrm>
              <a:off x="8229600" y="5486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050" name="Picture 2" descr="F:\02. NGỢI KHEN\Worship Pi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65713" y="1091454"/>
            <a:ext cx="2859087" cy="3175746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perspectiveLeft"/>
            <a:lightRig rig="threePt" dir="t"/>
          </a:scene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4294967295"/>
          </p:nvPr>
        </p:nvSpPr>
        <p:spPr>
          <a:xfrm>
            <a:off x="0" y="884238"/>
            <a:ext cx="9220200" cy="3154362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Chuùa </a:t>
            </a: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>Thaùnh </a:t>
            </a:r>
            <a:b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>trôøi 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cao, 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d</a:t>
            </a: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>anh </a:t>
            </a:r>
            <a:b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>Chuùa soi raïng </a:t>
            </a:r>
            <a:b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>ngôøi muoân 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ñôøi. </a:t>
            </a:r>
          </a:p>
        </p:txBody>
      </p:sp>
    </p:spTree>
    <p:extLst>
      <p:ext uri="{BB962C8B-B14F-4D97-AF65-F5344CB8AC3E}">
        <p14:creationId xmlns:p14="http://schemas.microsoft.com/office/powerpoint/2010/main" val="93349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/>
          <p:cNvSpPr>
            <a:spLocks noGrp="1"/>
          </p:cNvSpPr>
          <p:nvPr>
            <p:ph idx="4294967295"/>
          </p:nvPr>
        </p:nvSpPr>
        <p:spPr>
          <a:xfrm>
            <a:off x="0" y="1219200"/>
            <a:ext cx="9144000" cy="3154363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Tieáng suy toân </a:t>
            </a: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>vang 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daäy khaép </a:t>
            </a: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>nôi 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nôi traàn gian.</a:t>
            </a:r>
          </a:p>
          <a:p>
            <a:pPr algn="ctr">
              <a:buFont typeface="Arial" charset="0"/>
              <a:buNone/>
            </a:pPr>
            <a:endParaRPr lang="en-US" sz="6600" b="1">
              <a:solidFill>
                <a:schemeClr val="bg1"/>
              </a:solidFill>
              <a:latin typeface="HP-Khong Te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93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/>
          <p:cNvSpPr>
            <a:spLocks noGrp="1"/>
          </p:cNvSpPr>
          <p:nvPr>
            <p:ph idx="4294967295"/>
          </p:nvPr>
        </p:nvSpPr>
        <p:spPr>
          <a:xfrm>
            <a:off x="0" y="914400"/>
            <a:ext cx="9144000" cy="31543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Luoàng vinh 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quang </a:t>
            </a: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>lan 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khaép 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khung </a:t>
            </a: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>trôøi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,</a:t>
            </a: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> 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v</a:t>
            </a: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>öôït 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moïi </a:t>
            </a: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>tinh 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tuù thaät xa. </a:t>
            </a:r>
          </a:p>
        </p:txBody>
      </p:sp>
    </p:spTree>
    <p:extLst>
      <p:ext uri="{BB962C8B-B14F-4D97-AF65-F5344CB8AC3E}">
        <p14:creationId xmlns:p14="http://schemas.microsoft.com/office/powerpoint/2010/main" val="314088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/>
          <p:cNvSpPr>
            <a:spLocks noGrp="1"/>
          </p:cNvSpPr>
          <p:nvPr>
            <p:ph idx="4294967295"/>
          </p:nvPr>
        </p:nvSpPr>
        <p:spPr>
          <a:xfrm>
            <a:off x="-76200" y="1341438"/>
            <a:ext cx="9220200" cy="31543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Tieáng suy 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toân </a:t>
            </a: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>vang 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daäy 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khaép </a:t>
            </a: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>nôi 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nôi baàu trôøi.</a:t>
            </a:r>
          </a:p>
          <a:p>
            <a:pPr algn="ctr">
              <a:buNone/>
            </a:pPr>
            <a:endParaRPr lang="en-US" sz="6600" b="1">
              <a:solidFill>
                <a:schemeClr val="bg1"/>
              </a:solidFill>
              <a:latin typeface="HP-Khong Te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80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4294967295"/>
          </p:nvPr>
        </p:nvSpPr>
        <p:spPr>
          <a:xfrm>
            <a:off x="0" y="884238"/>
            <a:ext cx="9220200" cy="3154362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Chuùa </a:t>
            </a: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>Thaùnh </a:t>
            </a:r>
            <a:b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>trôøi 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cao, 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d</a:t>
            </a: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>anh </a:t>
            </a:r>
            <a:b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>Chuùa soi raïng </a:t>
            </a:r>
            <a:b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>ngôøi muoân 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ñôøi. 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/>
          <p:cNvSpPr>
            <a:spLocks noGrp="1"/>
          </p:cNvSpPr>
          <p:nvPr>
            <p:ph idx="4294967295"/>
          </p:nvPr>
        </p:nvSpPr>
        <p:spPr>
          <a:xfrm>
            <a:off x="0" y="1219200"/>
            <a:ext cx="9144000" cy="3154363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Tieáng suy toân </a:t>
            </a: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>vang 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daäy khaép </a:t>
            </a: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>nôi 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nôi traàn gian.</a:t>
            </a:r>
          </a:p>
          <a:p>
            <a:pPr algn="ctr">
              <a:buFont typeface="Arial" charset="0"/>
              <a:buNone/>
            </a:pPr>
            <a:endParaRPr lang="en-US" sz="6600" b="1">
              <a:solidFill>
                <a:schemeClr val="bg1"/>
              </a:solidFill>
              <a:latin typeface="HP-Khong Te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/>
          <p:cNvSpPr>
            <a:spLocks noGrp="1"/>
          </p:cNvSpPr>
          <p:nvPr>
            <p:ph idx="4294967295"/>
          </p:nvPr>
        </p:nvSpPr>
        <p:spPr>
          <a:xfrm>
            <a:off x="0" y="914400"/>
            <a:ext cx="9144000" cy="31543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Luoàng vinh 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quang </a:t>
            </a: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>lan 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khaép 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khung </a:t>
            </a: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>trôøi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,</a:t>
            </a: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> 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v</a:t>
            </a: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>öôït 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moïi </a:t>
            </a: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>tinh 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tuù thaät xa.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/>
          <p:cNvSpPr>
            <a:spLocks noGrp="1"/>
          </p:cNvSpPr>
          <p:nvPr>
            <p:ph idx="4294967295"/>
          </p:nvPr>
        </p:nvSpPr>
        <p:spPr>
          <a:xfrm>
            <a:off x="-76200" y="1341438"/>
            <a:ext cx="9220200" cy="31543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Tieáng suy 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toân </a:t>
            </a: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>vang 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daäy 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khaép </a:t>
            </a: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>nôi 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nôi baàu trôøi.</a:t>
            </a:r>
          </a:p>
          <a:p>
            <a:pPr algn="ctr">
              <a:buNone/>
            </a:pPr>
            <a:endParaRPr lang="en-US" sz="6600" b="1">
              <a:solidFill>
                <a:schemeClr val="bg1"/>
              </a:solidFill>
              <a:latin typeface="HP-Khong Te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4294967295"/>
          </p:nvPr>
        </p:nvSpPr>
        <p:spPr>
          <a:xfrm>
            <a:off x="0" y="762000"/>
            <a:ext cx="9144000" cy="31543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Vaø khi 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nghó </a:t>
            </a: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>ñeán 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nhöõng 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d</a:t>
            </a: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>aûi </a:t>
            </a:r>
            <a:b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>ngaân 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haø, tinh 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tuù </a:t>
            </a: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>vôùi 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caùc haønh tinh.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idx="4294967295"/>
          </p:nvPr>
        </p:nvSpPr>
        <p:spPr>
          <a:xfrm>
            <a:off x="0" y="1219200"/>
            <a:ext cx="9144000" cy="31543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Khoâng 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bieát </a:t>
            </a: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>coù </a:t>
            </a:r>
            <a:b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>bao 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giôø 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Chuùa </a:t>
            </a: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>thaáy 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thaân 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phaän </a:t>
            </a: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>toâi ?</a:t>
            </a:r>
            <a:endParaRPr lang="en-US" sz="6600" b="1">
              <a:solidFill>
                <a:schemeClr val="bg1"/>
              </a:solidFill>
              <a:latin typeface="HP-Khong Ten" pitchFamily="34" charset="0"/>
            </a:endParaRPr>
          </a:p>
          <a:p>
            <a:pPr algn="ctr">
              <a:buNone/>
            </a:pPr>
            <a:endParaRPr lang="en-US" sz="6600" b="1">
              <a:solidFill>
                <a:schemeClr val="bg1"/>
              </a:solidFill>
              <a:latin typeface="HP-Khong Ten" pitchFamily="34" charset="0"/>
            </a:endParaRPr>
          </a:p>
          <a:p>
            <a:pPr algn="ctr">
              <a:buNone/>
            </a:pPr>
            <a:endParaRPr lang="en-US" sz="6600" b="1">
              <a:solidFill>
                <a:schemeClr val="bg1"/>
              </a:solidFill>
              <a:latin typeface="HP-Khong Te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4294967295"/>
          </p:nvPr>
        </p:nvSpPr>
        <p:spPr>
          <a:xfrm>
            <a:off x="12700" y="914400"/>
            <a:ext cx="9144000" cy="31543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Maø 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sao </a:t>
            </a: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>Chuùa naém </a:t>
            </a:r>
            <a:b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>laáy 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baøn 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tay </a:t>
            </a: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>naøy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,</a:t>
            </a: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> </a:t>
            </a:r>
            <a:b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>tình 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yeâu 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Chuùa </a:t>
            </a: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>thaém thieát 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laï thay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! </a:t>
            </a: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> </a:t>
            </a:r>
            <a:endParaRPr lang="en-US" sz="6600" b="1">
              <a:solidFill>
                <a:schemeClr val="bg1"/>
              </a:solidFill>
              <a:latin typeface="HP-Khong Te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/>
          <p:cNvSpPr>
            <a:spLocks noGrp="1"/>
          </p:cNvSpPr>
          <p:nvPr>
            <p:ph idx="4294967295"/>
          </p:nvPr>
        </p:nvSpPr>
        <p:spPr>
          <a:xfrm>
            <a:off x="0" y="914400"/>
            <a:ext cx="9144000" cy="31543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Chuùa thaät laø </a:t>
            </a:r>
            <a:br>
              <a:rPr lang="en-US" sz="6600" b="1">
                <a:solidFill>
                  <a:schemeClr val="bg1"/>
                </a:solidFill>
                <a:latin typeface="HP-Khong Ten" pitchFamily="34" charset="0"/>
              </a:rPr>
            </a:b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ngöôøi yeâu 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thöông </a:t>
            </a: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HP-Khong Ten" pitchFamily="34" charset="0"/>
              </a:rPr>
              <a:t>töø </a:t>
            </a: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nay ñeán </a:t>
            </a:r>
            <a:br>
              <a:rPr lang="en-US" sz="6600" b="1">
                <a:solidFill>
                  <a:schemeClr val="bg1"/>
                </a:solidFill>
                <a:latin typeface="HP-Khong Ten" pitchFamily="34" charset="0"/>
              </a:rPr>
            </a:br>
            <a:r>
              <a:rPr lang="en-US" sz="6600" b="1">
                <a:solidFill>
                  <a:schemeClr val="bg1"/>
                </a:solidFill>
                <a:latin typeface="HP-Khong Ten" pitchFamily="34" charset="0"/>
              </a:rPr>
              <a:t>maõi sau.</a:t>
            </a:r>
          </a:p>
          <a:p>
            <a:pPr algn="ctr">
              <a:buNone/>
            </a:pPr>
            <a:endParaRPr lang="en-US" sz="6600" b="1">
              <a:solidFill>
                <a:schemeClr val="bg1"/>
              </a:solidFill>
              <a:latin typeface="HP-Khong Te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45</Words>
  <Application>Microsoft Office PowerPoint</Application>
  <PresentationFormat>On-screen Show (4:3)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HP-Khong Ten</vt:lpstr>
      <vt:lpstr>HP-Stencil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6</cp:revision>
  <dcterms:created xsi:type="dcterms:W3CDTF">2008-08-06T13:46:53Z</dcterms:created>
  <dcterms:modified xsi:type="dcterms:W3CDTF">2013-04-02T02:37:57Z</dcterms:modified>
</cp:coreProperties>
</file>