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7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5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7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97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4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75140"/>
            <a:ext cx="7303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LÔØI NGÔÏI CA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1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chi 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hôn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cho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LÔØI NGÔÏI CA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LÔØI NGÔÏI CA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ca,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linh hoàn con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23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Thieát 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thieát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bôûi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coù ai tuyeät nhö Cha yeâu!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LÔØI NGÔÏI CA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8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an nghæ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con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LÔØI NGÔÏI CA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8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caû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taám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cuoäc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LÔØI NGÔÏI CA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5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leân baøi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hôõi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loaøi, oai nghi quyeàn naêng vaø vinh hieån thay Jeâsus.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LÔØI NGÔÏI CA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6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muoán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Ngaøi: Ha-leâ-lu-gia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LÔØI NGÔÏI CA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1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chuoäc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LÔØI NGÔÏI CA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roäng 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CHUÙA LÔØI NGÔÏI CA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234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119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2013-04-02T01:58:56Z</dcterms:created>
  <dcterms:modified xsi:type="dcterms:W3CDTF">2013-04-02T02:47:40Z</dcterms:modified>
</cp:coreProperties>
</file>