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95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492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3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3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3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69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3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3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3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752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24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2036228"/>
            <a:ext cx="730300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SUY TOÂN CHUÙA NAÊNG QUYEÀN</a:t>
            </a:r>
            <a:endParaRPr lang="en-US" sz="72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775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SUY TOÂN CHUÙA NAÊNG QUYEÀN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7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Thaønh kính daâng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leân ngaøn tieáng suy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toân, Chuùa oai nghi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naêng quyeàn.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45500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7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con troâng mong, loøng con khaùt khao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ñöôïc gaàn Ngaøi, ñöôïc toân vinh Ngaøi.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SUY TOÂN CHUÙA NAÊNG QUYEÀN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461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1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Laïy Chuùa yeâu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thöông, Ngaøi laø nôi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an nghæ cuûa con.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SUY TOÂN CHUÙA NAÊNG QUYEÀN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803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1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con suy toân, laïy Chuùa oai nghi, chaúng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coù ai ngoaøi Ngaøi.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SUY TOÂN CHUÙA NAÊNG QUYEÀN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74400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58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4</cp:revision>
  <dcterms:created xsi:type="dcterms:W3CDTF">2013-04-02T02:48:59Z</dcterms:created>
  <dcterms:modified xsi:type="dcterms:W3CDTF">2013-04-02T02:57:32Z</dcterms:modified>
</cp:coreProperties>
</file>