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4/2/2013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156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4/2/2013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1990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44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4/2/2013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44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44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8674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44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4/2/2013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44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44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939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8025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ysClr val="windowText" lastClr="000000"/>
                </a:solidFill>
                <a:effectLst>
                  <a:glow rad="101600">
                    <a:prstClr val="white"/>
                  </a:glow>
                </a:effectLst>
                <a:latin typeface="VNI-Souvir" pitchFamily="2" charset="0"/>
              </a:rPr>
              <a:t>TOÂN VINH CHUÙA – BIEÄT THAÙNH CA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2670212"/>
            <a:ext cx="730300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spc="-15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HAÙT KHEN</a:t>
            </a:r>
          </a:p>
          <a:p>
            <a:pPr algn="ctr"/>
            <a:r>
              <a:rPr lang="en-US" sz="7200" b="1" spc="-15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JEÂSUS</a:t>
            </a:r>
          </a:p>
        </p:txBody>
      </p:sp>
    </p:spTree>
    <p:extLst>
      <p:ext uri="{BB962C8B-B14F-4D97-AF65-F5344CB8AC3E}">
        <p14:creationId xmlns:p14="http://schemas.microsoft.com/office/powerpoint/2010/main" val="9801717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5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15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HAÙT KHEN JEÂSUS</a:t>
            </a:r>
            <a:endParaRPr lang="en-US" sz="4000" b="1" spc="-150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275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Nguyeän xin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thieân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aân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cuûa Chuùa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Trôøi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seõ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ban cho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daân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maõi maõi.</a:t>
            </a:r>
          </a:p>
        </p:txBody>
      </p:sp>
    </p:spTree>
    <p:extLst>
      <p:ext uri="{BB962C8B-B14F-4D97-AF65-F5344CB8AC3E}">
        <p14:creationId xmlns:p14="http://schemas.microsoft.com/office/powerpoint/2010/main" val="64367199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279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Nguyeän haùt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xöôùng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maõi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chuùc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toân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Jeâsus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haùt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khen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Vua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treân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moïi vua.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5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15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HAÙT KHEN JEÂSUS</a:t>
            </a:r>
            <a:endParaRPr lang="en-US" sz="4000" b="1" spc="-150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7206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279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Haùt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vang, haùt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chuùc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toân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Jeâsus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yeâu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daáu,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haùt vang,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maõi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haùt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khen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Jeâsus!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5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15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HAÙT KHEN JEÂSUS</a:t>
            </a:r>
            <a:endParaRPr lang="en-US" sz="4000" b="1" spc="-150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692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279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it-IT" sz="44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1</a:t>
            </a:r>
            <a:r>
              <a:rPr lang="it-IT" sz="44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. </a:t>
            </a:r>
            <a:r>
              <a:rPr lang="it-IT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Ha-leâ-lu-gia! </a:t>
            </a:r>
            <a:r>
              <a:rPr lang="it-IT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it-IT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it-IT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Ha-leâ-lu,</a:t>
            </a:r>
            <a:r>
              <a:rPr lang="it-IT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it-IT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it-IT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Ha-leâ-lu-gia! </a:t>
            </a:r>
            <a:r>
              <a:rPr lang="it-IT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it-IT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it-IT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Ha-leâ-lu.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5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15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HAÙT KHEN JEÂSUS</a:t>
            </a:r>
            <a:endParaRPr lang="en-US" sz="4000" b="1" spc="-150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887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279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it-IT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Ha-leâ-lu-gia! </a:t>
            </a:r>
            <a:r>
              <a:rPr lang="it-IT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it-IT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it-IT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Ha-leâ-lu,</a:t>
            </a:r>
            <a:r>
              <a:rPr lang="it-IT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it-IT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it-IT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vui haùt </a:t>
            </a:r>
            <a:r>
              <a:rPr lang="it-IT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möøng </a:t>
            </a:r>
            <a:r>
              <a:rPr lang="it-IT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it-IT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it-IT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Vua </a:t>
            </a:r>
            <a:r>
              <a:rPr lang="it-IT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Jeâsus.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5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15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HAÙT KHEN JEÂSUS</a:t>
            </a:r>
            <a:endParaRPr lang="en-US" sz="4000" b="1" spc="-150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2858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279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it-IT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2. </a:t>
            </a:r>
            <a:r>
              <a:rPr lang="it-IT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Jeâsus </a:t>
            </a:r>
            <a:r>
              <a:rPr lang="it-IT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Christ chaân </a:t>
            </a:r>
            <a:r>
              <a:rPr lang="it-IT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</a:t>
            </a:r>
            <a:r>
              <a:rPr lang="it-IT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oai quyeàn,</a:t>
            </a:r>
            <a:r>
              <a:rPr lang="it-IT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it-IT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it-IT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Jeâsus Christ </a:t>
            </a:r>
            <a:r>
              <a:rPr lang="it-IT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cai </a:t>
            </a:r>
            <a:r>
              <a:rPr lang="it-IT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it-IT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it-IT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quaûn </a:t>
            </a:r>
            <a:r>
              <a:rPr lang="it-IT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muoân loaøi.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5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15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HAÙT KHEN JEÂSUS</a:t>
            </a:r>
            <a:endParaRPr lang="en-US" sz="4000" b="1" spc="-150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3118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279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it-IT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Jeâsus </a:t>
            </a:r>
            <a:r>
              <a:rPr lang="it-IT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Christ </a:t>
            </a:r>
            <a:r>
              <a:rPr lang="it-IT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Vua </a:t>
            </a:r>
            <a:br>
              <a:rPr lang="it-IT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it-IT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Thaùnh </a:t>
            </a:r>
            <a:r>
              <a:rPr lang="it-IT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muoân </a:t>
            </a:r>
            <a:r>
              <a:rPr lang="it-IT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ñôøi, </a:t>
            </a:r>
            <a:br>
              <a:rPr lang="it-IT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it-IT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vui </a:t>
            </a:r>
            <a:r>
              <a:rPr lang="it-IT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haùt </a:t>
            </a:r>
            <a:r>
              <a:rPr lang="it-IT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möøng </a:t>
            </a:r>
            <a:r>
              <a:rPr lang="it-IT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it-IT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it-IT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Vua </a:t>
            </a:r>
            <a:r>
              <a:rPr lang="it-IT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Jeâsus.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5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15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HAÙT KHEN JEÂSUS</a:t>
            </a:r>
            <a:endParaRPr lang="en-US" sz="4000" b="1" spc="-150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290127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60</Words>
  <Application>Microsoft Office PowerPoint</Application>
  <PresentationFormat>On-screen Show (4:3)</PresentationFormat>
  <Paragraphs>17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HP-Bank</vt:lpstr>
      <vt:lpstr>Times New Roman</vt:lpstr>
      <vt:lpstr>VNI-Aptima</vt:lpstr>
      <vt:lpstr>VNI-Souvir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6</cp:revision>
  <dcterms:created xsi:type="dcterms:W3CDTF">2013-04-02T03:15:00Z</dcterms:created>
  <dcterms:modified xsi:type="dcterms:W3CDTF">2013-04-02T03:18:51Z</dcterms:modified>
</cp:coreProperties>
</file>