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31D6-1E31-4233-8565-4955534BCC81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6A83-9C56-44F1-AE04-6F52068BD753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4/2/2013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3" descr="D:\TAI LIEU\Hinh\24. THEM HINH - Cac ban co hinh moi hay de vao day !!!\New Folder\109399,1192992191,2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30000"/>
          </a:blip>
          <a:srcRect l="76763" t="66912"/>
          <a:stretch>
            <a:fillRect/>
          </a:stretch>
        </p:blipFill>
        <p:spPr bwMode="auto">
          <a:xfrm>
            <a:off x="7924801" y="12192"/>
            <a:ext cx="1315428" cy="1955510"/>
          </a:xfrm>
          <a:prstGeom prst="rect">
            <a:avLst/>
          </a:prstGeom>
          <a:noFill/>
        </p:spPr>
      </p:pic>
      <p:pic>
        <p:nvPicPr>
          <p:cNvPr id="12" name="Picture 4" descr="D:\TAI LIEU\Hinh\24. THEM HINH - Cac ban co hinh moi hay de vao day !!!\New Folder\78662,1192707890,4.jpg"/>
          <p:cNvPicPr>
            <a:picLocks noChangeAspect="1" noChangeArrowheads="1"/>
          </p:cNvPicPr>
          <p:nvPr userDrawn="1"/>
        </p:nvPicPr>
        <p:blipFill>
          <a:blip r:embed="rId14"/>
          <a:srcRect t="54890" b="6683"/>
          <a:stretch>
            <a:fillRect/>
          </a:stretch>
        </p:blipFill>
        <p:spPr bwMode="auto">
          <a:xfrm>
            <a:off x="1" y="6019800"/>
            <a:ext cx="2286000" cy="838200"/>
          </a:xfrm>
          <a:prstGeom prst="rect">
            <a:avLst/>
          </a:prstGeom>
          <a:noFill/>
        </p:spPr>
      </p:pic>
      <p:pic>
        <p:nvPicPr>
          <p:cNvPr id="13" name="Picture 4" descr="D:\TAI LIEU\Hinh\24. THEM HINH - Cac ban co hinh moi hay de vao day !!!\New Folder\78662,1192707890,4.jpg"/>
          <p:cNvPicPr>
            <a:picLocks noChangeAspect="1" noChangeArrowheads="1"/>
          </p:cNvPicPr>
          <p:nvPr userDrawn="1"/>
        </p:nvPicPr>
        <p:blipFill>
          <a:blip r:embed="rId14"/>
          <a:srcRect t="54890" b="6683"/>
          <a:stretch>
            <a:fillRect/>
          </a:stretch>
        </p:blipFill>
        <p:spPr bwMode="auto">
          <a:xfrm flipH="1">
            <a:off x="2286000" y="6019800"/>
            <a:ext cx="2286000" cy="838200"/>
          </a:xfrm>
          <a:prstGeom prst="rect">
            <a:avLst/>
          </a:prstGeom>
          <a:noFill/>
        </p:spPr>
      </p:pic>
      <p:pic>
        <p:nvPicPr>
          <p:cNvPr id="14" name="Picture 4" descr="D:\TAI LIEU\Hinh\24. THEM HINH - Cac ban co hinh moi hay de vao day !!!\New Folder\78662,1192707890,4.jpg"/>
          <p:cNvPicPr>
            <a:picLocks noChangeAspect="1" noChangeArrowheads="1"/>
          </p:cNvPicPr>
          <p:nvPr userDrawn="1"/>
        </p:nvPicPr>
        <p:blipFill>
          <a:blip r:embed="rId14"/>
          <a:srcRect t="54890" b="6683"/>
          <a:stretch>
            <a:fillRect/>
          </a:stretch>
        </p:blipFill>
        <p:spPr bwMode="auto">
          <a:xfrm>
            <a:off x="4572001" y="6019800"/>
            <a:ext cx="2286000" cy="838200"/>
          </a:xfrm>
          <a:prstGeom prst="rect">
            <a:avLst/>
          </a:prstGeom>
          <a:noFill/>
        </p:spPr>
      </p:pic>
      <p:pic>
        <p:nvPicPr>
          <p:cNvPr id="15" name="Picture 4" descr="D:\TAI LIEU\Hinh\24. THEM HINH - Cac ban co hinh moi hay de vao day !!!\New Folder\78662,1192707890,4.jpg"/>
          <p:cNvPicPr>
            <a:picLocks noChangeAspect="1" noChangeArrowheads="1"/>
          </p:cNvPicPr>
          <p:nvPr userDrawn="1"/>
        </p:nvPicPr>
        <p:blipFill>
          <a:blip r:embed="rId14"/>
          <a:srcRect t="54890" b="6683"/>
          <a:stretch>
            <a:fillRect/>
          </a:stretch>
        </p:blipFill>
        <p:spPr bwMode="auto">
          <a:xfrm flipH="1">
            <a:off x="6858000" y="6019800"/>
            <a:ext cx="2286000" cy="838200"/>
          </a:xfrm>
          <a:prstGeom prst="rect">
            <a:avLst/>
          </a:prstGeom>
          <a:noFill/>
        </p:spPr>
      </p:pic>
      <p:pic>
        <p:nvPicPr>
          <p:cNvPr id="20" name="Picture 6" descr="D:\TAI LIEU\Hinh\24. THEM HINH - Cac ban co hinh moi hay de vao day !!!\New Folder\59757,1166096249,1.jpg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</a:blip>
          <a:srcRect l="51515" t="10016" r="9697" b="55732"/>
          <a:stretch>
            <a:fillRect/>
          </a:stretch>
        </p:blipFill>
        <p:spPr bwMode="auto">
          <a:xfrm>
            <a:off x="3733800" y="1967702"/>
            <a:ext cx="1828800" cy="2057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2213429"/>
            <a:ext cx="2133600" cy="57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2213429"/>
            <a:ext cx="2895600" cy="57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918029"/>
            <a:ext cx="2133600" cy="57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2212975"/>
            <a:ext cx="2133600" cy="574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P-Busorama" pitchFamily="34" charset="0"/>
              </a:rPr>
              <a:t>TOÂN VINH CHUÙA - BIEÄT THAÙNH CA</a:t>
            </a:r>
            <a:endParaRPr lang="en-US" sz="5400" b="1" smtClean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HP-Busora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500" y="38100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Jamai" pitchFamily="2" charset="0"/>
              </a:rPr>
              <a:t>     </a:t>
            </a:r>
            <a:r>
              <a:rPr lang="en-US" sz="7200" b="1" dirty="0" err="1" smtClean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Jamai" pitchFamily="2" charset="0"/>
              </a:rPr>
              <a:t>ÌNH</a:t>
            </a:r>
            <a:r>
              <a:rPr lang="en-US" sz="7200" b="1" dirty="0" smtClean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Jamai" pitchFamily="2" charset="0"/>
              </a:rPr>
              <a:t> </a:t>
            </a:r>
            <a:r>
              <a:rPr lang="en-US" sz="7200" b="1" dirty="0" err="1" smtClean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Jamai" pitchFamily="2" charset="0"/>
              </a:rPr>
              <a:t>YEÂU</a:t>
            </a:r>
            <a:r>
              <a:rPr lang="en-US" sz="7200" b="1" dirty="0" smtClean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Jamai" pitchFamily="2" charset="0"/>
              </a:rPr>
              <a:t> </a:t>
            </a:r>
            <a:br>
              <a:rPr lang="en-US" sz="7200" b="1" dirty="0" smtClean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Jamai" pitchFamily="2" charset="0"/>
              </a:rPr>
            </a:br>
            <a:r>
              <a:rPr lang="en-US" sz="7200" b="1" dirty="0" err="1" smtClean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Jamai" pitchFamily="2" charset="0"/>
              </a:rPr>
              <a:t>LÔÙN</a:t>
            </a:r>
            <a:r>
              <a:rPr lang="en-US" sz="7200" b="1" dirty="0" smtClean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Jamai" pitchFamily="2" charset="0"/>
              </a:rPr>
              <a:t> LAO</a:t>
            </a:r>
            <a:endParaRPr lang="en-US" sz="11500" b="1" dirty="0" smtClean="0">
              <a:ln w="28575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VNI-Jamai" pitchFamily="2" charset="0"/>
            </a:endParaRPr>
          </a:p>
        </p:txBody>
      </p:sp>
      <p:pic>
        <p:nvPicPr>
          <p:cNvPr id="7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V="1">
            <a:off x="0" y="1295400"/>
            <a:ext cx="2286000" cy="838200"/>
          </a:xfrm>
          <a:prstGeom prst="rect">
            <a:avLst/>
          </a:prstGeom>
          <a:noFill/>
        </p:spPr>
      </p:pic>
      <p:pic>
        <p:nvPicPr>
          <p:cNvPr id="8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H="1" flipV="1">
            <a:off x="2285999" y="1295400"/>
            <a:ext cx="2286000" cy="838200"/>
          </a:xfrm>
          <a:prstGeom prst="rect">
            <a:avLst/>
          </a:prstGeom>
          <a:noFill/>
        </p:spPr>
      </p:pic>
      <p:pic>
        <p:nvPicPr>
          <p:cNvPr id="9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V="1">
            <a:off x="4572000" y="1295400"/>
            <a:ext cx="2286000" cy="838200"/>
          </a:xfrm>
          <a:prstGeom prst="rect">
            <a:avLst/>
          </a:prstGeom>
          <a:noFill/>
        </p:spPr>
      </p:pic>
      <p:pic>
        <p:nvPicPr>
          <p:cNvPr id="10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H="1" flipV="1">
            <a:off x="6857999" y="1295400"/>
            <a:ext cx="2286000" cy="838200"/>
          </a:xfrm>
          <a:prstGeom prst="rect">
            <a:avLst/>
          </a:prstGeom>
          <a:noFill/>
        </p:spPr>
      </p:pic>
      <p:pic>
        <p:nvPicPr>
          <p:cNvPr id="14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>
            <a:off x="1" y="2133600"/>
            <a:ext cx="2286000" cy="838200"/>
          </a:xfrm>
          <a:prstGeom prst="rect">
            <a:avLst/>
          </a:prstGeom>
          <a:noFill/>
        </p:spPr>
      </p:pic>
      <p:pic>
        <p:nvPicPr>
          <p:cNvPr id="15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H="1">
            <a:off x="2286000" y="2133600"/>
            <a:ext cx="2286000" cy="838200"/>
          </a:xfrm>
          <a:prstGeom prst="rect">
            <a:avLst/>
          </a:prstGeom>
          <a:noFill/>
        </p:spPr>
      </p:pic>
      <p:pic>
        <p:nvPicPr>
          <p:cNvPr id="16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>
            <a:off x="4572001" y="2133600"/>
            <a:ext cx="2286000" cy="838200"/>
          </a:xfrm>
          <a:prstGeom prst="rect">
            <a:avLst/>
          </a:prstGeom>
          <a:noFill/>
        </p:spPr>
      </p:pic>
      <p:pic>
        <p:nvPicPr>
          <p:cNvPr id="17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H="1">
            <a:off x="6858000" y="2133600"/>
            <a:ext cx="2286000" cy="838200"/>
          </a:xfrm>
          <a:prstGeom prst="rect">
            <a:avLst/>
          </a:prstGeom>
          <a:noFill/>
        </p:spPr>
      </p:pic>
      <p:pic>
        <p:nvPicPr>
          <p:cNvPr id="18" name="Picture 12" descr="E:\bai hat tkmt\Logo\Tan - 4 copy.png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 rot="570860">
            <a:off x="2145456" y="3062331"/>
            <a:ext cx="1340016" cy="225261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56479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S</a:t>
            </a:r>
            <a:r>
              <a:rPr lang="en-US"/>
              <a:t>eõ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err="1"/>
              <a:t>phai</a:t>
            </a:r>
            <a:r>
              <a:rPr lang="en-US"/>
              <a:t> môø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oâi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err="1"/>
              <a:t>Chuùa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ñaäm </a:t>
            </a:r>
            <a:r>
              <a:rPr lang="en-US" dirty="0" err="1"/>
              <a:t>saâu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err="1"/>
              <a:t>laø</a:t>
            </a:r>
            <a:r>
              <a:rPr lang="en-US"/>
              <a:t> </a:t>
            </a:r>
            <a:br>
              <a:rPr lang="en-US"/>
            </a:br>
            <a:r>
              <a:rPr lang="en-US"/>
              <a:t>baøi </a:t>
            </a:r>
            <a:r>
              <a:rPr lang="en-US" dirty="0"/>
              <a:t>ca </a:t>
            </a:r>
            <a:r>
              <a:rPr lang="en-US" err="1"/>
              <a:t>trong</a:t>
            </a:r>
            <a:r>
              <a:rPr lang="en-US"/>
              <a:t> </a:t>
            </a:r>
            <a:br>
              <a:rPr lang="en-US"/>
            </a:br>
            <a:r>
              <a:rPr lang="en-US"/>
              <a:t>taâm </a:t>
            </a:r>
            <a:r>
              <a:rPr lang="en-US"/>
              <a:t>cuûa </a:t>
            </a:r>
            <a:r>
              <a:rPr lang="en-US" smtClean="0"/>
              <a:t>con.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29540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con </a:t>
            </a:r>
            <a:r>
              <a:rPr lang="en-US" dirty="0" err="1"/>
              <a:t>nhieàu</a:t>
            </a:r>
            <a:r>
              <a:rPr lang="en-US" dirty="0"/>
              <a:t>, </a:t>
            </a:r>
            <a:r>
              <a:rPr lang="en-US" dirty="0" err="1"/>
              <a:t>muoân</a:t>
            </a:r>
            <a:r>
              <a:rPr lang="en-US" dirty="0"/>
              <a:t> </a:t>
            </a:r>
            <a:r>
              <a:rPr lang="en-US" dirty="0" err="1"/>
              <a:t>ñôøi</a:t>
            </a:r>
            <a:r>
              <a:rPr lang="en-US" dirty="0"/>
              <a:t> </a:t>
            </a:r>
            <a:r>
              <a:rPr lang="en-US" err="1"/>
              <a:t>Chuùa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vaãn </a:t>
            </a:r>
            <a:r>
              <a:rPr lang="en-US" dirty="0" err="1"/>
              <a:t>coøn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/>
              <a:t> </a:t>
            </a:r>
            <a:r>
              <a:rPr lang="en-US" sz="4400" i="1" u="sng" dirty="0" err="1"/>
              <a:t>ÑK</a:t>
            </a:r>
            <a:r>
              <a:rPr lang="en-US" sz="4400" i="1" u="sng"/>
              <a:t>: </a:t>
            </a:r>
            <a:r>
              <a:rPr lang="en-US" dirty="0" smtClean="0"/>
              <a:t> </a:t>
            </a:r>
            <a:r>
              <a:rPr lang="en-US" smtClean="0"/>
              <a:t>Lôùn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voâ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lôùn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err="1"/>
              <a:t>thay</a:t>
            </a:r>
            <a:r>
              <a:rPr lang="en-US"/>
              <a:t> </a:t>
            </a:r>
            <a:br>
              <a:rPr lang="en-US"/>
            </a:br>
            <a:r>
              <a:rPr lang="en-US"/>
              <a:t>ôn </a:t>
            </a:r>
            <a:r>
              <a:rPr lang="en-US" smtClean="0"/>
              <a:t>Ngaøi.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721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Ñ</a:t>
            </a:r>
            <a:r>
              <a:rPr lang="en-US"/>
              <a:t>eán </a:t>
            </a:r>
            <a:r>
              <a:rPr lang="en-US" dirty="0" err="1"/>
              <a:t>muoân</a:t>
            </a:r>
            <a:r>
              <a:rPr lang="en-US" dirty="0"/>
              <a:t> </a:t>
            </a:r>
            <a:r>
              <a:rPr lang="en-US" err="1"/>
              <a:t>muoân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ñôøi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err="1"/>
              <a:t>luoân</a:t>
            </a:r>
            <a:r>
              <a:rPr lang="en-US"/>
              <a:t> </a:t>
            </a:r>
            <a:br>
              <a:rPr lang="en-US"/>
            </a:br>
            <a:r>
              <a:rPr lang="en-US"/>
              <a:t>tuyeät </a:t>
            </a:r>
            <a:r>
              <a:rPr lang="en-US" dirty="0" err="1"/>
              <a:t>vôøi</a:t>
            </a:r>
            <a:r>
              <a:rPr lang="en-US" dirty="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voâ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lôùn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err="1"/>
              <a:t>thay</a:t>
            </a:r>
            <a:r>
              <a:rPr lang="en-US"/>
              <a:t> </a:t>
            </a:r>
            <a:br>
              <a:rPr lang="en-US"/>
            </a:br>
            <a:r>
              <a:rPr lang="en-US"/>
              <a:t>ôn </a:t>
            </a:r>
            <a:r>
              <a:rPr lang="en-US" smtClean="0"/>
              <a:t>Ngaøi.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472148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Ñeán </a:t>
            </a:r>
            <a:r>
              <a:rPr lang="en-US" dirty="0" err="1"/>
              <a:t>muoân</a:t>
            </a:r>
            <a:r>
              <a:rPr lang="en-US" dirty="0"/>
              <a:t> </a:t>
            </a:r>
            <a:r>
              <a:rPr lang="en-US" err="1"/>
              <a:t>muoân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ñôøi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err="1"/>
              <a:t>laø</a:t>
            </a:r>
            <a:r>
              <a:rPr lang="en-US"/>
              <a:t> </a:t>
            </a:r>
            <a:br>
              <a:rPr lang="en-US"/>
            </a:br>
            <a:r>
              <a:rPr lang="en-US"/>
              <a:t>yeâu </a:t>
            </a:r>
            <a:r>
              <a:rPr lang="en-US" err="1"/>
              <a:t>thöông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44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5400" b="1" i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vuùt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trôøi maây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48348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laáy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chi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löôøng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vôøi </a:t>
            </a:r>
            <a:r>
              <a:rPr lang="en-US" sz="66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err="1"/>
              <a:t>Ngaøi</a:t>
            </a:r>
            <a:r>
              <a:rPr lang="en-US"/>
              <a:t> </a:t>
            </a:r>
            <a:r>
              <a:rPr lang="en-US" smtClean="0"/>
              <a:t>thaät </a:t>
            </a:r>
            <a:br>
              <a:rPr lang="en-US" smtClean="0"/>
            </a:br>
            <a:r>
              <a:rPr lang="en-US" smtClean="0"/>
              <a:t>saâu</a:t>
            </a:r>
            <a:r>
              <a:rPr lang="en-US" dirty="0"/>
              <a:t>, </a:t>
            </a:r>
            <a:r>
              <a:rPr lang="en-US" err="1"/>
              <a:t>saâu</a:t>
            </a:r>
            <a:r>
              <a:rPr lang="en-US"/>
              <a:t> </a:t>
            </a:r>
            <a:r>
              <a:rPr lang="en-US" smtClean="0"/>
              <a:t>thaúm beå khôi, </a:t>
            </a:r>
            <a:br>
              <a:rPr lang="en-US" smtClean="0"/>
            </a:br>
            <a:r>
              <a:rPr lang="en-US" smtClean="0"/>
              <a:t>maõi </a:t>
            </a:r>
            <a:r>
              <a:rPr lang="en-US"/>
              <a:t>ñeán muoân ñôøi, khoâng heà phoâi phai. 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/>
              <a:t> </a:t>
            </a:r>
            <a:r>
              <a:rPr lang="en-US" sz="4400" i="1" u="sng" dirty="0" err="1"/>
              <a:t>ÑK</a:t>
            </a:r>
            <a:r>
              <a:rPr lang="en-US" sz="4400" i="1" u="sng"/>
              <a:t>: </a:t>
            </a:r>
            <a:r>
              <a:rPr lang="en-US" dirty="0" smtClean="0"/>
              <a:t> </a:t>
            </a:r>
            <a:r>
              <a:rPr lang="en-US" smtClean="0"/>
              <a:t>Lôùn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voâ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lôùn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err="1"/>
              <a:t>thay</a:t>
            </a:r>
            <a:r>
              <a:rPr lang="en-US"/>
              <a:t> </a:t>
            </a:r>
            <a:br>
              <a:rPr lang="en-US"/>
            </a:br>
            <a:r>
              <a:rPr lang="en-US"/>
              <a:t>ôn </a:t>
            </a:r>
            <a:r>
              <a:rPr lang="en-US" smtClean="0"/>
              <a:t>Ngaøi.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721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Ñ</a:t>
            </a:r>
            <a:r>
              <a:rPr lang="en-US"/>
              <a:t>eán </a:t>
            </a:r>
            <a:r>
              <a:rPr lang="en-US" dirty="0" err="1"/>
              <a:t>muoân</a:t>
            </a:r>
            <a:r>
              <a:rPr lang="en-US" dirty="0"/>
              <a:t> </a:t>
            </a:r>
            <a:r>
              <a:rPr lang="en-US" err="1"/>
              <a:t>muoân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ñôøi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err="1"/>
              <a:t>luoân</a:t>
            </a:r>
            <a:r>
              <a:rPr lang="en-US"/>
              <a:t> </a:t>
            </a:r>
            <a:br>
              <a:rPr lang="en-US"/>
            </a:br>
            <a:r>
              <a:rPr lang="en-US"/>
              <a:t>tuyeät </a:t>
            </a:r>
            <a:r>
              <a:rPr lang="en-US" dirty="0" err="1"/>
              <a:t>vôøi</a:t>
            </a:r>
            <a:r>
              <a:rPr lang="en-US" dirty="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voâ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lôùn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err="1"/>
              <a:t>thay</a:t>
            </a:r>
            <a:r>
              <a:rPr lang="en-US"/>
              <a:t> </a:t>
            </a:r>
            <a:br>
              <a:rPr lang="en-US"/>
            </a:br>
            <a:r>
              <a:rPr lang="en-US"/>
              <a:t>ôn </a:t>
            </a:r>
            <a:r>
              <a:rPr lang="en-US" smtClean="0"/>
              <a:t>Ngaøi.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472148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Ñeán </a:t>
            </a:r>
            <a:r>
              <a:rPr lang="en-US" dirty="0" err="1"/>
              <a:t>muoân</a:t>
            </a:r>
            <a:r>
              <a:rPr lang="en-US" dirty="0"/>
              <a:t> </a:t>
            </a:r>
            <a:r>
              <a:rPr lang="en-US" err="1"/>
              <a:t>muoân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ñôøi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err="1"/>
              <a:t>laø</a:t>
            </a:r>
            <a:r>
              <a:rPr lang="en-US"/>
              <a:t> </a:t>
            </a:r>
            <a:br>
              <a:rPr lang="en-US"/>
            </a:br>
            <a:r>
              <a:rPr lang="en-US"/>
              <a:t>yeâu </a:t>
            </a:r>
            <a:r>
              <a:rPr lang="en-US" err="1"/>
              <a:t>thöông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4478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Tình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err="1"/>
              <a:t>Ngaøi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luoân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err="1"/>
              <a:t>phuû</a:t>
            </a:r>
            <a:r>
              <a:rPr lang="en-US"/>
              <a:t> </a:t>
            </a:r>
            <a:br>
              <a:rPr lang="en-US"/>
            </a:br>
            <a:r>
              <a:rPr lang="en-US"/>
              <a:t>ñôøi </a:t>
            </a:r>
            <a:r>
              <a:rPr lang="en-US" smtClean="0"/>
              <a:t>con.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LÔÙN LAO</a:t>
            </a:r>
            <a:endParaRPr lang="en-US" sz="4000" b="1" spc="-150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154</Words>
  <Application>Microsoft Office PowerPoint</Application>
  <PresentationFormat>On-screen Show 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HP-Bank</vt:lpstr>
      <vt:lpstr>HP-Busorama</vt:lpstr>
      <vt:lpstr>VNI-Aptima</vt:lpstr>
      <vt:lpstr>VNI-Jamai</vt:lpstr>
      <vt:lpstr>2_Custom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10</cp:revision>
  <dcterms:created xsi:type="dcterms:W3CDTF">2009-02-18T13:47:31Z</dcterms:created>
  <dcterms:modified xsi:type="dcterms:W3CDTF">2013-04-02T03:34:38Z</dcterms:modified>
</cp:coreProperties>
</file>