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1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4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5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4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5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670212"/>
            <a:ext cx="7303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VINH DIEÄU    CHIEÂN CON</a:t>
            </a:r>
          </a:p>
        </p:txBody>
      </p:sp>
    </p:spTree>
    <p:extLst>
      <p:ext uri="{BB962C8B-B14F-4D97-AF65-F5344CB8AC3E}">
        <p14:creationId xmlns:p14="http://schemas.microsoft.com/office/powerpoint/2010/main" val="188333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VINH DIEÄU CHIEÂN CON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dieäu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con suy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thoâi. </a:t>
            </a:r>
          </a:p>
        </p:txBody>
      </p:sp>
    </p:spTree>
    <p:extLst>
      <p:ext uri="{BB962C8B-B14F-4D97-AF65-F5344CB8AC3E}">
        <p14:creationId xmlns:p14="http://schemas.microsoft.com/office/powerpoint/2010/main" val="31608079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tuïng cho Ñaáng treân ngoâi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saùng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trôøi cao.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VINH DIEÄU CHIEÂN CON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4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caát tieáng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tröôùc ngoâi.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VINH DIEÄU CHIEÂN CON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3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Quì xuoáng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laïy vaø ngôïi khen chuùc toân.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VINH DIEÄU CHIEÂN CON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0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VINH DIEÄU CHIEÂN CON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dieäu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con suy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thoâi. </a:t>
            </a:r>
          </a:p>
        </p:txBody>
      </p:sp>
    </p:spTree>
    <p:extLst>
      <p:ext uri="{BB962C8B-B14F-4D97-AF65-F5344CB8AC3E}">
        <p14:creationId xmlns:p14="http://schemas.microsoft.com/office/powerpoint/2010/main" val="38097870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tuïng cho Ñaáng treân ngoâi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Chuùa, saùng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trôøi cao.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VINH DIEÄU CHIEÂN CON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72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2013-04-02T03:35:22Z</dcterms:created>
  <dcterms:modified xsi:type="dcterms:W3CDTF">2013-04-02T03:41:37Z</dcterms:modified>
</cp:coreProperties>
</file>