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5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4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6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4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8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5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670212"/>
            <a:ext cx="63886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THÔØ </a:t>
            </a:r>
            <a:b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 NGOÂI</a:t>
            </a:r>
          </a:p>
        </p:txBody>
      </p:sp>
    </p:spTree>
    <p:extLst>
      <p:ext uri="{BB962C8B-B14F-4D97-AF65-F5344CB8AC3E}">
        <p14:creationId xmlns:p14="http://schemas.microsoft.com/office/powerpoint/2010/main" val="339147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THÔØ BA NGOÂI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chuùng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toân,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Chuùa caû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con,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caøng hôn.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914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toân,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taâm hoàn con, yeâu Ngaøi caøng hôn.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THÔØ BA NGOÂI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2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Thaùnh 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toân,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taâm hoàn con, yeâu Ngaøi caøng hôn.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THÔØ BA NGOÂI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539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2013-04-02T03:42:41Z</dcterms:created>
  <dcterms:modified xsi:type="dcterms:W3CDTF">2013-04-02T03:45:01Z</dcterms:modified>
</cp:coreProperties>
</file>