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46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7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85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7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6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80416" y="2426372"/>
            <a:ext cx="71323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QUYØ NÔI CHAÂN CHUÙA</a:t>
            </a:r>
            <a:endParaRPr lang="en-US" sz="72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152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QUYØ NÔI CHAÂN CHUÙA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1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seõ ñeán tröôùc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ngai Vua vaø quyø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 chaân Jeâsus.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9690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1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tröôùc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maét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coù taát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caû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möøng.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QUYØ NÔI CHAÂN CHUÙA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770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1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thaät khoâng ai,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quaû thaät khoâng ai ñaùng ñem so vôùi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QUYØ NÔI CHAÂN CHUÙA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30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1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toâi vui thay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khi toâi toân thôø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nay.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QUYØ NÔI CHAÂN CHUÙA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58112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2013-04-02T04:02:10Z</dcterms:created>
  <dcterms:modified xsi:type="dcterms:W3CDTF">2013-04-02T04:04:59Z</dcterms:modified>
</cp:coreProperties>
</file>