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1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1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1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5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7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6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576C-6895-49DC-A865-C9419BE89656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444" y="2093655"/>
            <a:ext cx="7172156" cy="2554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usorama" pitchFamily="34" charset="0"/>
              </a:rPr>
              <a:t>HAÕY ÑEÁN </a:t>
            </a:r>
          </a:p>
          <a:p>
            <a:pPr algn="ctr"/>
            <a: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usorama" pitchFamily="34" charset="0"/>
              </a:rPr>
              <a:t> </a:t>
            </a:r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usorama" pitchFamily="34" charset="0"/>
              </a:rPr>
              <a:t>      VÔÙI NGAØI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976" y="82737"/>
            <a:ext cx="6237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latin typeface="VNI-Peignot" pitchFamily="2" charset="0"/>
              </a:rPr>
              <a:t>TOÂN VINH CHUÙA – BIEÄT THAÙNH CA</a:t>
            </a:r>
            <a:endParaRPr lang="en-US" sz="3200" b="1">
              <a:latin typeface="VNI-Peignot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3200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5280" y="819912"/>
            <a:ext cx="3200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990600"/>
            <a:ext cx="91440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6600" b="1">
                <a:latin typeface="VNI-Aptima" pitchFamily="2" charset="0"/>
              </a:rPr>
              <a:t>Haõy ñeán vôùi Ngaøi, </a:t>
            </a:r>
            <a:br>
              <a:rPr lang="en-US" sz="6600" b="1">
                <a:latin typeface="VNI-Aptima" pitchFamily="2" charset="0"/>
              </a:rPr>
            </a:br>
            <a:r>
              <a:rPr lang="en-US" sz="6600" b="1">
                <a:latin typeface="VNI-Aptima" pitchFamily="2" charset="0"/>
              </a:rPr>
              <a:t>muoân muoân ngöôøi </a:t>
            </a:r>
            <a:r>
              <a:rPr lang="en-US" sz="6600" b="1" smtClean="0">
                <a:latin typeface="VNI-Aptima" pitchFamily="2" charset="0"/>
              </a:rPr>
              <a:t/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yeâu </a:t>
            </a:r>
            <a:r>
              <a:rPr lang="en-US" sz="6600" b="1">
                <a:latin typeface="VNI-Aptima" pitchFamily="2" charset="0"/>
              </a:rPr>
              <a:t>Chuùa.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5770272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3600" smtClean="0"/>
              <a:t>BIEÄT THAÙNH CA - HAÕY ÑEÁN VÔÙI NGAØI</a:t>
            </a:r>
            <a:endParaRPr lang="en-US" sz="36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990600"/>
            <a:ext cx="91440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lvl="0" algn="ctr">
              <a:spcBef>
                <a:spcPct val="20000"/>
              </a:spcBef>
              <a:defRPr sz="6600" b="1">
                <a:latin typeface="VNI-Aptima" pitchFamily="2" charset="0"/>
              </a:defRPr>
            </a:lvl1pPr>
          </a:lstStyle>
          <a:p>
            <a:r>
              <a:rPr lang="en-US"/>
              <a:t>Haõy haùt toân vinh, </a:t>
            </a:r>
            <a:br>
              <a:rPr lang="en-US"/>
            </a:br>
            <a:r>
              <a:rPr lang="en-US"/>
              <a:t>ca tuïng </a:t>
            </a:r>
            <a:br>
              <a:rPr lang="en-US"/>
            </a:br>
            <a:r>
              <a:rPr lang="en-US"/>
              <a:t>danh Thaùnh.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5770272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3600" smtClean="0"/>
              <a:t>BIEÄT THAÙNH CA - HAÕY ÑEÁN VÔÙI NGAØI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990600"/>
            <a:ext cx="91439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lvl="0" algn="ctr">
              <a:spcBef>
                <a:spcPct val="20000"/>
              </a:spcBef>
              <a:defRPr sz="6600" b="1">
                <a:latin typeface="VNI-Aptima" pitchFamily="2" charset="0"/>
              </a:defRPr>
            </a:lvl1pPr>
          </a:lstStyle>
          <a:p>
            <a:r>
              <a:rPr lang="en-US"/>
              <a:t>Ñöa tay cao leân, </a:t>
            </a:r>
            <a:br>
              <a:rPr lang="en-US"/>
            </a:br>
            <a:r>
              <a:rPr lang="en-US"/>
              <a:t>trong nôi </a:t>
            </a:r>
            <a:br>
              <a:rPr lang="en-US"/>
            </a:br>
            <a:r>
              <a:rPr lang="en-US"/>
              <a:t>ñeàn thôø Thaùnh.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5770272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3600" smtClean="0"/>
              <a:t>BIEÄT THAÙNH CA - HAÕY ÑEÁN VÔÙI NGAØI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990600"/>
            <a:ext cx="91439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lvl="0" algn="ctr">
              <a:spcBef>
                <a:spcPct val="20000"/>
              </a:spcBef>
              <a:defRPr sz="6600" b="1">
                <a:latin typeface="VNI-Aptima" pitchFamily="2" charset="0"/>
              </a:defRPr>
            </a:lvl1pPr>
          </a:lstStyle>
          <a:p>
            <a:r>
              <a:rPr lang="en-US"/>
              <a:t>Haõy ngôïi </a:t>
            </a:r>
            <a:r>
              <a:rPr lang="en-US"/>
              <a:t>khen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Chuùa</a:t>
            </a:r>
            <a:r>
              <a:rPr lang="en-US"/>
              <a:t>, Ngaøi laø </a:t>
            </a:r>
            <a:br>
              <a:rPr lang="en-US"/>
            </a:br>
            <a:r>
              <a:rPr lang="en-US"/>
              <a:t>Vua cuûa ta.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5770272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3600" smtClean="0"/>
              <a:t>BIEÄT THAÙNH CA - HAÕY ÑEÁN VÔÙI NGAØI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62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HP-Busorama</vt:lpstr>
      <vt:lpstr>VNI-Aptima</vt:lpstr>
      <vt:lpstr>VNI-Free</vt:lpstr>
      <vt:lpstr>VNI-Peignot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7</cp:revision>
  <dcterms:created xsi:type="dcterms:W3CDTF">2008-12-03T09:44:53Z</dcterms:created>
  <dcterms:modified xsi:type="dcterms:W3CDTF">2013-04-02T04:06:17Z</dcterms:modified>
</cp:coreProperties>
</file>