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7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416" y="2426372"/>
            <a:ext cx="7132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CAÁT TIEÁNG CA VANG</a:t>
            </a:r>
            <a:endParaRPr lang="en-US" sz="72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4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CAÁT TIEÁNG CA VANG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tieáng ca vang thaùnh thay laø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tieáng ca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phöôùc aân thuoäc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22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tieáng ca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kính khen Jeâsus, caát tieáng ca vang chuùc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danh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CAÁT TIEÁNG CA VANG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1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 luøng thay coâng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vieäc cuûa Chuùa, kyø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dieäu thay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loái cuûa Ngaøi. 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(x2)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CAÁT TIEÁNG CA VANG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8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CAÁT TIEÁNG CA VANG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8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Caát tieáng ca vang ñeán ngoâi trôøi cao, Chuùa Ñaáng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mau ca ngôïi.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1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Chuùa con daâng khuùc ca loøng con,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taùn Ba Ngoâi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hieån vinh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CAÁT TIEÁNG CA VANG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6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 luøng thay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 beân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ngaäp bao haïnh phöôùc vui möøng.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CAÁT TIEÁNG CA VANG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7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9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 luøng thay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laønh cuûa Chuùa, troïn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con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toân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CAÁT TIEÁNG CA VANG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08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2013-04-02T04:07:13Z</dcterms:created>
  <dcterms:modified xsi:type="dcterms:W3CDTF">2013-04-02T04:12:09Z</dcterms:modified>
</cp:coreProperties>
</file>