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9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5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4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9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7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416" y="2426372"/>
            <a:ext cx="61935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xin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ôn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muoân loái.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577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Ñaønh cam hy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thaân baùu cuûa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chòu hình,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theá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1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Ñem an vui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daân treân ñaát,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ôn cao saâu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khoân xieát.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6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Cha cao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ngaøn lôøi caûm taï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Thieân Chuùa!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2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tình yeâu cuûa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bao la meânh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moâng lai laùng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traøn.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5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moâi con haùt vang toân vinh Jeâsus khaép nôi, truyeàn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rao ôn thöù tha.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6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muoân daân ñang ñau ñôùn thaát voïng,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ñôøi con 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799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2013-04-02T04:13:34Z</dcterms:created>
  <dcterms:modified xsi:type="dcterms:W3CDTF">2013-04-02T04:19:25Z</dcterms:modified>
</cp:coreProperties>
</file>