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0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4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44" y="2609252"/>
            <a:ext cx="7205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VUA THAÙNH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0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VUA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Vua thaùnh muoân ngaøn lôøi taï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chuùng con daâng Ngaøi tieáng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027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60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Vua thaùnh muoân ngaøn lôøi taï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chuùng con daâng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Ngaøi tieáng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VUA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0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vinh quang vaø chuùc taùn Vua Jeâsus quyeàn naêng 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VUA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danh!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VUA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555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2013-04-02T04:25:11Z</dcterms:created>
  <dcterms:modified xsi:type="dcterms:W3CDTF">2013-04-02T04:28:24Z</dcterms:modified>
</cp:coreProperties>
</file>