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60" r:id="rId4"/>
    <p:sldId id="261" r:id="rId5"/>
    <p:sldId id="262" r:id="rId6"/>
    <p:sldId id="263" r:id="rId7"/>
    <p:sldId id="268" r:id="rId8"/>
    <p:sldId id="269" r:id="rId9"/>
    <p:sldId id="272" r:id="rId10"/>
    <p:sldId id="273" r:id="rId11"/>
    <p:sldId id="264" r:id="rId12"/>
    <p:sldId id="265" r:id="rId13"/>
    <p:sldId id="270" r:id="rId14"/>
    <p:sldId id="271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12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02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collection\tum lum\bible-blu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2926" r="12038" b="2922"/>
          <a:stretch/>
        </p:blipFill>
        <p:spPr bwMode="auto">
          <a:xfrm>
            <a:off x="1" y="0"/>
            <a:ext cx="9200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2743200"/>
            <a:ext cx="9200216" cy="14478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0" y="1828800"/>
            <a:ext cx="1066800" cy="762000"/>
          </a:xfrm>
          <a:prstGeom prst="homePlat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5410200" y="1828800"/>
            <a:ext cx="4191000" cy="762000"/>
          </a:xfrm>
          <a:prstGeom prst="chevron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 userDrawn="1"/>
        </p:nvSpPr>
        <p:spPr>
          <a:xfrm flipH="1">
            <a:off x="0" y="6096000"/>
            <a:ext cx="1371600" cy="762000"/>
          </a:xfrm>
          <a:prstGeom prst="chevron">
            <a:avLst/>
          </a:prstGeom>
          <a:solidFill>
            <a:schemeClr val="accent5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hevron 4"/>
          <p:cNvSpPr/>
          <p:nvPr userDrawn="1"/>
        </p:nvSpPr>
        <p:spPr>
          <a:xfrm flipH="1">
            <a:off x="990600" y="6096000"/>
            <a:ext cx="8153400" cy="762000"/>
          </a:xfrm>
          <a:prstGeom prst="chevron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775936"/>
            <a:ext cx="495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Times" pitchFamily="2" charset="0"/>
              </a:rPr>
              <a:t>TOÂN VINH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868269"/>
            <a:ext cx="3409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VNI-Times" pitchFamily="2" charset="0"/>
              </a:rPr>
              <a:t>BIEÄT THAÙNH 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54404"/>
            <a:ext cx="92002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TOÂN CAO DANH CHUÙA</a:t>
            </a:r>
          </a:p>
        </p:txBody>
      </p:sp>
    </p:spTree>
    <p:extLst>
      <p:ext uri="{BB962C8B-B14F-4D97-AF65-F5344CB8AC3E}">
        <p14:creationId xmlns:p14="http://schemas.microsoft.com/office/powerpoint/2010/main" val="21492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1533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sz="44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nhôù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ghi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Thaùnh Linh luoân luoân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dìu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r>
              <a:rPr lang="en-US" sz="6600" b="1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moãi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1533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trong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bình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an.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1533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7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Ba Ngoâi daáu yeâu, chuùng con luoân mong ñöôïc beân Chuùa maõi.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7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Trong ôn yeâu </a:t>
            </a:r>
            <a:b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thöông lôùn thoaû </a:t>
            </a:r>
            <a:b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vui ñôøi con.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1533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daáu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quyù nhaát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068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 vinh Cha </a:t>
            </a:r>
            <a:b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aùi quaûn cai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1533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1533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44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daùm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queân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thöông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vôøi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hôn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ñænh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nuùi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Times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1533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Ôn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lai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ví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ñaïi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döông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1533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sz="6600" b="1" smtClean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BIEÄT THAÙNH CA – TOÂN CAO DANH CHUÙA</a:t>
            </a:r>
            <a:endParaRPr lang="en-US" sz="30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272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VNI-Times</vt:lpstr>
      <vt:lpstr>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2012-02-26T04:25:14Z</dcterms:created>
  <dcterms:modified xsi:type="dcterms:W3CDTF">2013-04-02T04:35:08Z</dcterms:modified>
</cp:coreProperties>
</file>