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33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7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85344" y="2609252"/>
            <a:ext cx="7205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NHÖNG TRÖÔÙC HEÁT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2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NHÖNG TRÖÔÙC HEÁT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tröôùc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tìm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kieám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nghóa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229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	Ngaøi seõ cung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ñieàu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caàn thieát, Ha-leâ-lu,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NHÖNG TRÖÔÙC HEÁT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466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2013-04-02T04:38:56Z</dcterms:created>
  <dcterms:modified xsi:type="dcterms:W3CDTF">2013-04-02T04:41:15Z</dcterms:modified>
</cp:coreProperties>
</file>