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</p:sldMasterIdLst>
  <p:sldIdLst>
    <p:sldId id="27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8" autoAdjust="0"/>
  </p:normalViewPr>
  <p:slideViewPr>
    <p:cSldViewPr>
      <p:cViewPr varScale="1">
        <p:scale>
          <a:sx n="74" d="100"/>
          <a:sy n="74" d="100"/>
        </p:scale>
        <p:origin x="10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1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09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3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34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0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37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9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50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95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5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0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9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3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6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7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C:\Users\thienle\Desktop\THương\free-christian-wallpaper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49"/>
          <a:stretch/>
        </p:blipFill>
        <p:spPr bwMode="auto">
          <a:xfrm>
            <a:off x="0" y="-4482"/>
            <a:ext cx="9144000" cy="68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thienle\Desktop\THương\worship.bmp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5" y="5715000"/>
            <a:ext cx="213682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thienle\Desktop\THương\worship.jpg"/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99" y="5715000"/>
            <a:ext cx="27582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thienle\Desktop\THương\wpe93457.jpg"/>
          <p:cNvPicPr>
            <a:picLocks noChangeAspect="1" noChangeArrowheads="1"/>
          </p:cNvPicPr>
          <p:nvPr userDrawn="1"/>
        </p:nvPicPr>
        <p:blipFill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94" y="5715000"/>
            <a:ext cx="20904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thienle\Desktop\THương\6_Hoa_long_tho_phuong_448x299.jpg"/>
          <p:cNvPicPr>
            <a:picLocks noChangeAspect="1" noChangeArrowheads="1"/>
          </p:cNvPicPr>
          <p:nvPr userDrawn="1"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685826"/>
            <a:ext cx="2209800" cy="114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13064" y="990600"/>
            <a:ext cx="9117873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2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2455-0D5C-4CC2-958E-29F22610BC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6AE4-2C70-4D97-8DE6-AB0C118D3A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9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10" Type="http://schemas.openxmlformats.org/officeDocument/2006/relationships/image" Target="../media/image5.jpeg"/><Relationship Id="rId4" Type="http://schemas.openxmlformats.org/officeDocument/2006/relationships/image" Target="../media/image7.gif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thienle\Desktop\THương\free-christian-wallpap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49"/>
          <a:stretch/>
        </p:blipFill>
        <p:spPr bwMode="auto">
          <a:xfrm>
            <a:off x="0" y="-4482"/>
            <a:ext cx="9144000" cy="68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hienle\Desktop\THương\biblestudy1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1481813"/>
            <a:ext cx="2057400" cy="118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hienle\Desktop\THương\gfx_worship.gif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" t="4036" r="3876" b="16167"/>
          <a:stretch/>
        </p:blipFill>
        <p:spPr bwMode="auto">
          <a:xfrm>
            <a:off x="2057400" y="1481813"/>
            <a:ext cx="2296886" cy="11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thienle\Desktop\THương\hands-lifted-in-worship1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5" y="1481813"/>
            <a:ext cx="2088263" cy="118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thienle\Desktop\THương\worship.bmp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5" y="4724400"/>
            <a:ext cx="213682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thienle\Desktop\THương\worship.jpg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99" y="4724400"/>
            <a:ext cx="275820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thienle\Desktop\THương\Worship_Stonebriar_01.jpg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7" r="25960"/>
          <a:stretch/>
        </p:blipFill>
        <p:spPr bwMode="auto">
          <a:xfrm>
            <a:off x="6454588" y="1447800"/>
            <a:ext cx="2689412" cy="123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thienle\Desktop\THương\wpe93457.jpg"/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94" y="4724400"/>
            <a:ext cx="20904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C:\Users\thienle\Desktop\THương\6_Hoa_long_tho_phuong_448x299.jpg"/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95226"/>
            <a:ext cx="2209800" cy="114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6225" y="3191470"/>
            <a:ext cx="857157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oper" pitchFamily="2" charset="0"/>
              </a:rPr>
              <a:t>NGAØI THAÄT TOÁT THAY</a:t>
            </a:r>
            <a:endParaRPr lang="en-US" sz="5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Cooper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96" y="325635"/>
            <a:ext cx="7944804" cy="741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TOÂN VINH CHUÙA – BIEÄT THAÙNH CA</a:t>
            </a:r>
            <a:endParaRPr lang="en-US" sz="32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Co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3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401" y="7547"/>
            <a:ext cx="8166018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NGAØI THAÄT TOÁT THAY</a:t>
            </a:r>
            <a:endParaRPr lang="en-US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Couri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64" y="1997489"/>
            <a:ext cx="9130936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endParaRPr lang="en-US" sz="6600" b="1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  <a:p>
            <a:pPr algn="ctr">
              <a:spcBef>
                <a:spcPct val="20000"/>
              </a:spcBef>
            </a:pP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512994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401" y="7547"/>
            <a:ext cx="8166018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NGAØI THAÄT TOÁT THAY</a:t>
            </a:r>
            <a:endParaRPr lang="en-US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Couri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600200"/>
            <a:ext cx="8668599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</a:p>
          <a:p>
            <a:pPr algn="ctr">
              <a:spcBef>
                <a:spcPct val="2000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401" y="7547"/>
            <a:ext cx="8166018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NGAØI THAÄT TOÁT THAY</a:t>
            </a:r>
            <a:endParaRPr lang="en-US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Couri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965877"/>
            <a:ext cx="8668599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gìn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toâi,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  <a:p>
            <a:pPr algn="ctr">
              <a:spcBef>
                <a:spcPct val="2000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gìn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401" y="7547"/>
            <a:ext cx="8166018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NGAØI THAÄT TOÁT THAY</a:t>
            </a:r>
            <a:endParaRPr lang="en-US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Couri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110" y="1752600"/>
            <a:ext cx="8668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gìn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toâi,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an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 toâi!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401" y="7547"/>
            <a:ext cx="8166018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NGAØI THAÄT TOÁT THAY</a:t>
            </a:r>
            <a:endParaRPr lang="en-US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Couri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057400"/>
            <a:ext cx="9162200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</a:p>
          <a:p>
            <a:pPr algn="ctr">
              <a:spcBef>
                <a:spcPct val="2000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401" y="7547"/>
            <a:ext cx="8166018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NGAØI THAÄT TOÁT THAY</a:t>
            </a:r>
            <a:endParaRPr lang="en-US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Couri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801" y="1889677"/>
            <a:ext cx="8668599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</a:t>
            </a:r>
          </a:p>
          <a:p>
            <a:pPr algn="ctr">
              <a:spcBef>
                <a:spcPct val="2000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dôøi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8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401" y="7547"/>
            <a:ext cx="8166018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NGAØI THAÄT TOÁT THAY</a:t>
            </a:r>
            <a:endParaRPr lang="en-US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Couri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110" y="2133600"/>
            <a:ext cx="86685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laø Chuùa toâi,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laø Chuùa toâi.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401" y="7547"/>
            <a:ext cx="8166018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Couri" pitchFamily="2" charset="0"/>
              </a:rPr>
              <a:t>BIEÄT THAÙNH CA – NGAØI THAÄT TOÁT THAY</a:t>
            </a:r>
            <a:endParaRPr lang="en-US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Couri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110" y="1676400"/>
            <a:ext cx="8668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laø Chuùa toâi,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ñôøi soáng toâi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daâng Ngaøi.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147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VNI-Aptima</vt:lpstr>
      <vt:lpstr>VNI-Cooper</vt:lpstr>
      <vt:lpstr>VNI-Couri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8</cp:revision>
  <dcterms:created xsi:type="dcterms:W3CDTF">2008-10-08T13:11:10Z</dcterms:created>
  <dcterms:modified xsi:type="dcterms:W3CDTF">2013-04-02T05:02:19Z</dcterms:modified>
</cp:coreProperties>
</file>