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notesMasterIdLst>
    <p:notesMasterId r:id="rId10"/>
  </p:notesMasterIdLst>
  <p:sldIdLst>
    <p:sldId id="257" r:id="rId3"/>
    <p:sldId id="258" r:id="rId4"/>
    <p:sldId id="260" r:id="rId5"/>
    <p:sldId id="263" r:id="rId6"/>
    <p:sldId id="264" r:id="rId7"/>
    <p:sldId id="265" r:id="rId8"/>
    <p:sldId id="266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14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E24B4B-CE14-4389-ADF9-53E249737323}" type="datetimeFigureOut">
              <a:rPr lang="en-US" smtClean="0"/>
              <a:t>4/5/2013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D09048-0701-4644-8624-E579D0DE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128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BD30C2-E5BD-4E99-85F3-F7915F23C46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2692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BD30C2-E5BD-4E99-85F3-F7915F23C46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8537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BD30C2-E5BD-4E99-85F3-F7915F23C46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8488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BD30C2-E5BD-4E99-85F3-F7915F23C46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3654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BD30C2-E5BD-4E99-85F3-F7915F23C46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430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BD30C2-E5BD-4E99-85F3-F7915F23C46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1016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BD30C2-E5BD-4E99-85F3-F7915F23C46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688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17280C9-1811-447F-99C4-B1F4FC7183DB}" type="datetimeFigureOut">
              <a:rPr lang="en-US" smtClean="0"/>
              <a:pPr/>
              <a:t>4/5/2013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8384B1-3756-44B4-B05C-195C559541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17280C9-1811-447F-99C4-B1F4FC7183DB}" type="datetimeFigureOut">
              <a:rPr lang="en-US" smtClean="0"/>
              <a:pPr/>
              <a:t>4/5/2013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8384B1-3756-44B4-B05C-195C559541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 descr="Y:\20. PHONG NEN CHRISTIAN\113113784.jpg"/>
          <p:cNvPicPr>
            <a:picLocks noChangeAspect="1" noChangeArrowheads="1"/>
          </p:cNvPicPr>
          <p:nvPr userDrawn="1"/>
        </p:nvPicPr>
        <p:blipFill>
          <a:blip r:embed="rId3"/>
          <a:srcRect r="77500"/>
          <a:stretch>
            <a:fillRect/>
          </a:stretch>
        </p:blipFill>
        <p:spPr bwMode="auto">
          <a:xfrm>
            <a:off x="0" y="0"/>
            <a:ext cx="2057400" cy="685985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Member's LKC\Desktop\Picture1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65123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133600" y="304800"/>
            <a:ext cx="7086600" cy="5334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VNI-Aptima" pitchFamily="2" charset="0"/>
                <a:ea typeface="+mj-ea"/>
                <a:cs typeface="+mj-cs"/>
              </a:rPr>
              <a:t>TOÂN</a:t>
            </a:r>
            <a:r>
              <a:rPr kumimoji="0" lang="en-US" sz="3200" b="1" i="0" u="none" strike="noStrike" kern="1200" cap="none" spc="0" normalizeH="0" noProof="0" smtClean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VNI-Aptima" pitchFamily="2" charset="0"/>
                <a:ea typeface="+mj-ea"/>
                <a:cs typeface="+mj-cs"/>
              </a:rPr>
              <a:t> VINH CHUÙA</a:t>
            </a: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003300"/>
              </a:solidFill>
              <a:effectLst/>
              <a:uLnTx/>
              <a:uFillTx/>
              <a:latin typeface="VNI-Aptima" pitchFamily="2" charset="0"/>
              <a:ea typeface="+mj-ea"/>
              <a:cs typeface="+mj-cs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2057400" y="2286000"/>
            <a:ext cx="7086600" cy="22098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HP-Serpentine" pitchFamily="34" charset="0"/>
                <a:ea typeface="+mn-ea"/>
                <a:cs typeface="+mn-cs"/>
              </a:rPr>
              <a:t>THAÙNH</a:t>
            </a:r>
            <a:r>
              <a:rPr kumimoji="0" lang="en-US" sz="6000" b="1" i="0" u="none" strike="noStrike" kern="1200" cap="none" spc="0" normalizeH="0" noProof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HP-Serpentine" pitchFamily="34" charset="0"/>
                <a:ea typeface="+mn-ea"/>
                <a:cs typeface="+mn-cs"/>
              </a:rPr>
              <a:t> THAY! THAÙNH THAY! THAÙNH THAY!</a:t>
            </a:r>
            <a:endParaRPr kumimoji="0" lang="en-US" sz="6600" b="1" i="0" u="none" strike="noStrike" kern="1200" cap="none" spc="0" normalizeH="0" baseline="0" noProof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uLnTx/>
              <a:uFillTx/>
              <a:latin typeface="HP-Serpentine" pitchFamily="34" charset="0"/>
              <a:ea typeface="+mn-ea"/>
              <a:cs typeface="+mn-cs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133600" y="685800"/>
            <a:ext cx="7086600" cy="5334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smtClean="0">
                <a:solidFill>
                  <a:srgbClr val="003300"/>
                </a:solidFill>
                <a:effectLst/>
                <a:latin typeface="VNI-Aptima" pitchFamily="2" charset="0"/>
                <a:ea typeface="+mj-ea"/>
                <a:cs typeface="+mj-cs"/>
              </a:rPr>
              <a:t>Bieät Thaùnh ca</a:t>
            </a: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003300"/>
              </a:solidFill>
              <a:effectLst/>
              <a:uLnTx/>
              <a:uFillTx/>
              <a:latin typeface="VNI-Aptima" pitchFamily="2" charset="0"/>
              <a:ea typeface="+mj-ea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609600"/>
            <a:ext cx="9144000" cy="4876800"/>
          </a:xfrm>
          <a:prstGeom prst="rect">
            <a:avLst/>
          </a:prstGeom>
        </p:spPr>
        <p:txBody>
          <a:bodyPr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n-US" sz="6600" b="1" smtClean="0">
                <a:solidFill>
                  <a:srgbClr val="003300"/>
                </a:solidFill>
                <a:effectLst/>
                <a:latin typeface="VNI-Aptima" pitchFamily="2" charset="0"/>
                <a:ea typeface="+mj-ea"/>
                <a:cs typeface="+mj-cs"/>
              </a:rPr>
              <a:t>Thaùnh thay, </a:t>
            </a:r>
            <a:r>
              <a:rPr lang="en-US" sz="6600" b="1" smtClean="0">
                <a:solidFill>
                  <a:srgbClr val="003300"/>
                </a:solidFill>
                <a:effectLst/>
                <a:latin typeface="VNI-Aptima" pitchFamily="2" charset="0"/>
                <a:ea typeface="+mj-ea"/>
                <a:cs typeface="+mj-cs"/>
              </a:rPr>
              <a:t>Thaùnh thay</a:t>
            </a:r>
            <a:r>
              <a:rPr lang="en-US" sz="6600" b="1" smtClean="0">
                <a:solidFill>
                  <a:srgbClr val="003300"/>
                </a:solidFill>
                <a:effectLst/>
                <a:latin typeface="VNI-Aptima" pitchFamily="2" charset="0"/>
                <a:ea typeface="+mj-ea"/>
                <a:cs typeface="+mj-cs"/>
              </a:rPr>
              <a:t>, </a:t>
            </a:r>
            <a:r>
              <a:rPr lang="en-US" sz="6600" b="1" smtClean="0">
                <a:solidFill>
                  <a:srgbClr val="003300"/>
                </a:solidFill>
                <a:effectLst/>
                <a:latin typeface="VNI-Aptima" pitchFamily="2" charset="0"/>
                <a:ea typeface="+mj-ea"/>
                <a:cs typeface="+mj-cs"/>
              </a:rPr>
              <a:t>Thaùnh </a:t>
            </a:r>
            <a:r>
              <a:rPr lang="en-US" sz="6600" b="1" smtClean="0">
                <a:solidFill>
                  <a:srgbClr val="003300"/>
                </a:solidFill>
                <a:effectLst/>
                <a:latin typeface="VNI-Aptima" pitchFamily="2" charset="0"/>
                <a:ea typeface="+mj-ea"/>
                <a:cs typeface="+mj-cs"/>
              </a:rPr>
              <a:t>thay! </a:t>
            </a:r>
            <a:r>
              <a:rPr lang="en-US" sz="6600" b="1" smtClean="0">
                <a:solidFill>
                  <a:srgbClr val="003300"/>
                </a:solidFill>
                <a:effectLst/>
                <a:latin typeface="VNI-Aptima" pitchFamily="2" charset="0"/>
                <a:ea typeface="+mj-ea"/>
                <a:cs typeface="+mj-cs"/>
              </a:rPr>
              <a:t/>
            </a:r>
            <a:br>
              <a:rPr lang="en-US" sz="6600" b="1" smtClean="0">
                <a:solidFill>
                  <a:srgbClr val="003300"/>
                </a:solidFill>
                <a:effectLst/>
                <a:latin typeface="VNI-Aptima" pitchFamily="2" charset="0"/>
                <a:ea typeface="+mj-ea"/>
                <a:cs typeface="+mj-cs"/>
              </a:rPr>
            </a:br>
            <a:r>
              <a:rPr lang="en-US" sz="6600" b="1" smtClean="0">
                <a:solidFill>
                  <a:srgbClr val="003300"/>
                </a:solidFill>
                <a:effectLst/>
                <a:latin typeface="VNI-Aptima" pitchFamily="2" charset="0"/>
                <a:ea typeface="+mj-ea"/>
                <a:cs typeface="+mj-cs"/>
              </a:rPr>
              <a:t>Vinh </a:t>
            </a:r>
            <a:r>
              <a:rPr lang="en-US" sz="6600" b="1" smtClean="0">
                <a:solidFill>
                  <a:srgbClr val="003300"/>
                </a:solidFill>
                <a:effectLst/>
                <a:latin typeface="VNI-Aptima" pitchFamily="2" charset="0"/>
                <a:ea typeface="+mj-ea"/>
                <a:cs typeface="+mj-cs"/>
              </a:rPr>
              <a:t>quang </a:t>
            </a:r>
            <a:r>
              <a:rPr lang="en-US" sz="6600" b="1" smtClean="0">
                <a:solidFill>
                  <a:srgbClr val="003300"/>
                </a:solidFill>
                <a:effectLst/>
                <a:latin typeface="VNI-Aptima" pitchFamily="2" charset="0"/>
                <a:ea typeface="+mj-ea"/>
                <a:cs typeface="+mj-cs"/>
              </a:rPr>
              <a:t/>
            </a:r>
            <a:br>
              <a:rPr lang="en-US" sz="6600" b="1" smtClean="0">
                <a:solidFill>
                  <a:srgbClr val="003300"/>
                </a:solidFill>
                <a:effectLst/>
                <a:latin typeface="VNI-Aptima" pitchFamily="2" charset="0"/>
                <a:ea typeface="+mj-ea"/>
                <a:cs typeface="+mj-cs"/>
              </a:rPr>
            </a:br>
            <a:r>
              <a:rPr lang="en-US" sz="6600" b="1" smtClean="0">
                <a:solidFill>
                  <a:srgbClr val="003300"/>
                </a:solidFill>
                <a:effectLst/>
                <a:latin typeface="VNI-Aptima" pitchFamily="2" charset="0"/>
                <a:ea typeface="+mj-ea"/>
                <a:cs typeface="+mj-cs"/>
              </a:rPr>
              <a:t>Chuùa </a:t>
            </a:r>
            <a:r>
              <a:rPr lang="en-US" sz="6600" b="1" smtClean="0">
                <a:solidFill>
                  <a:srgbClr val="003300"/>
                </a:solidFill>
                <a:effectLst/>
                <a:latin typeface="VNI-Aptima" pitchFamily="2" charset="0"/>
                <a:ea typeface="+mj-ea"/>
                <a:cs typeface="+mj-cs"/>
              </a:rPr>
              <a:t>Gieâ-hoâ-va</a:t>
            </a:r>
            <a:r>
              <a:rPr lang="en-US" sz="6600" b="1" smtClean="0">
                <a:solidFill>
                  <a:srgbClr val="003300"/>
                </a:solidFill>
                <a:effectLst/>
                <a:latin typeface="VNI-Aptima" pitchFamily="2" charset="0"/>
                <a:ea typeface="+mj-ea"/>
                <a:cs typeface="+mj-cs"/>
              </a:rPr>
              <a:t>.</a:t>
            </a:r>
            <a:r>
              <a:rPr lang="en-US" sz="4400" b="1" smtClean="0">
                <a:solidFill>
                  <a:srgbClr val="003300"/>
                </a:solidFill>
                <a:effectLst/>
                <a:latin typeface="VNI-Aptima" pitchFamily="2" charset="0"/>
                <a:ea typeface="+mj-ea"/>
                <a:cs typeface="+mj-cs"/>
              </a:rPr>
              <a:t>(x2)</a:t>
            </a:r>
            <a:endParaRPr kumimoji="0" lang="en-US" sz="6600" b="1" i="0" u="none" strike="noStrike" kern="1200" cap="none" spc="0" normalizeH="0" baseline="0" noProof="0">
              <a:ln>
                <a:noFill/>
              </a:ln>
              <a:solidFill>
                <a:srgbClr val="003300"/>
              </a:solidFill>
              <a:effectLst/>
              <a:uLnTx/>
              <a:uFillTx/>
              <a:latin typeface="VNI-Aptima" pitchFamily="2" charset="0"/>
              <a:ea typeface="+mj-ea"/>
              <a:cs typeface="+mj-cs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219200" y="5638800"/>
            <a:ext cx="7848600" cy="8382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bg1"/>
                  </a:glow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HP-Serpentine" pitchFamily="34" charset="0"/>
                <a:ea typeface="+mn-ea"/>
                <a:cs typeface="+mn-cs"/>
              </a:rPr>
              <a:t>BIEÄT</a:t>
            </a:r>
            <a:r>
              <a:rPr kumimoji="0" lang="en-US" sz="3200" b="1" i="0" u="none" strike="noStrike" kern="1200" cap="none" spc="0" normalizeH="0" noProof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bg1"/>
                  </a:glow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HP-Serpentine" pitchFamily="34" charset="0"/>
                <a:ea typeface="+mn-ea"/>
                <a:cs typeface="+mn-cs"/>
              </a:rPr>
              <a:t> </a:t>
            </a:r>
            <a:r>
              <a:rPr kumimoji="0" lang="en-US" sz="3200" b="1" i="0" u="none" strike="noStrike" kern="1200" cap="none" spc="0" normalizeH="0" baseline="0" noProof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bg1"/>
                  </a:glow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HP-Serpentine" pitchFamily="34" charset="0"/>
                <a:ea typeface="+mn-ea"/>
                <a:cs typeface="+mn-cs"/>
              </a:rPr>
              <a:t>THAÙNH</a:t>
            </a:r>
            <a:r>
              <a:rPr kumimoji="0" lang="en-US" sz="3200" b="1" i="0" u="none" strike="noStrike" kern="1200" cap="none" spc="0" normalizeH="0" noProof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bg1"/>
                  </a:glow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HP-Serpentine" pitchFamily="34" charset="0"/>
                <a:ea typeface="+mn-ea"/>
                <a:cs typeface="+mn-cs"/>
              </a:rPr>
              <a:t> </a:t>
            </a:r>
            <a:r>
              <a:rPr kumimoji="0" lang="en-US" sz="3200" b="1" i="0" u="none" strike="noStrike" kern="1200" cap="none" spc="0" normalizeH="0" baseline="0" noProof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bg1"/>
                  </a:glow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HP-Serpentine" pitchFamily="34" charset="0"/>
                <a:ea typeface="+mn-ea"/>
                <a:cs typeface="+mn-cs"/>
              </a:rPr>
              <a:t>CA </a:t>
            </a:r>
            <a:r>
              <a:rPr kumimoji="0" lang="en-US" sz="3200" b="1" i="0" u="none" strike="noStrike" kern="1200" cap="none" spc="0" normalizeH="0" baseline="0" noProof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bg1"/>
                  </a:glow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HP-Serpentine" pitchFamily="34" charset="0"/>
                <a:ea typeface="+mn-ea"/>
                <a:cs typeface="+mn-cs"/>
              </a:rPr>
              <a:t>– THAÙNH</a:t>
            </a:r>
            <a:r>
              <a:rPr kumimoji="0" lang="en-US" sz="3200" b="1" i="0" u="none" strike="noStrike" kern="1200" cap="none" spc="0" normalizeH="0" noProof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bg1"/>
                  </a:glow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HP-Serpentine" pitchFamily="34" charset="0"/>
                <a:ea typeface="+mn-ea"/>
                <a:cs typeface="+mn-cs"/>
              </a:rPr>
              <a:t> THAY! THAÙNH THAY! THAÙNH THAY!</a:t>
            </a:r>
            <a:endParaRPr kumimoji="0" lang="en-US" sz="3600" b="1" i="0" u="none" strike="noStrike" kern="1200" cap="none" spc="0" normalizeH="0" baseline="0" noProof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glow rad="101600">
                  <a:schemeClr val="bg1"/>
                </a:glow>
                <a:innerShdw blurRad="69850" dist="43180" dir="5400000">
                  <a:srgbClr val="000000">
                    <a:alpha val="65000"/>
                  </a:srgbClr>
                </a:innerShdw>
              </a:effectLst>
              <a:uLnTx/>
              <a:uFillTx/>
              <a:latin typeface="HP-Serpentine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1066800"/>
            <a:ext cx="9144000" cy="4267200"/>
          </a:xfrm>
          <a:prstGeom prst="rect">
            <a:avLst/>
          </a:prstGeom>
        </p:spPr>
        <p:txBody>
          <a:bodyPr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n-US" sz="6600" b="1" smtClean="0">
                <a:solidFill>
                  <a:srgbClr val="0033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Nôi ñaây ngaäp </a:t>
            </a:r>
            <a:br>
              <a:rPr lang="en-US" sz="6600" b="1" smtClean="0">
                <a:solidFill>
                  <a:srgbClr val="0033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</a:br>
            <a:r>
              <a:rPr lang="en-US" sz="6600" b="1" smtClean="0">
                <a:solidFill>
                  <a:srgbClr val="0033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traøn </a:t>
            </a:r>
            <a:r>
              <a:rPr lang="en-US" sz="6600" b="1" smtClean="0">
                <a:solidFill>
                  <a:srgbClr val="0033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vinh quang</a:t>
            </a:r>
            <a:br>
              <a:rPr lang="en-US" sz="6600" b="1" smtClean="0">
                <a:solidFill>
                  <a:srgbClr val="0033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</a:br>
            <a:r>
              <a:rPr lang="en-US" sz="6600" b="1" smtClean="0">
                <a:solidFill>
                  <a:srgbClr val="0033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Thaùnh Chuùa</a:t>
            </a:r>
            <a:r>
              <a:rPr lang="en-US" sz="6600" b="1" smtClean="0">
                <a:solidFill>
                  <a:srgbClr val="0033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! </a:t>
            </a:r>
            <a:r>
              <a:rPr lang="en-US" sz="4000" b="1" smtClean="0">
                <a:solidFill>
                  <a:srgbClr val="0033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(x3)</a:t>
            </a:r>
            <a:endParaRPr kumimoji="0" lang="en-US" sz="6600" b="1" i="0" u="none" strike="noStrike" kern="1200" cap="none" spc="0" normalizeH="0" baseline="0" noProof="0">
              <a:ln>
                <a:noFill/>
              </a:ln>
              <a:solidFill>
                <a:srgbClr val="003300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uLnTx/>
              <a:uFillTx/>
              <a:latin typeface="VNI-Aptima" pitchFamily="2" charset="0"/>
              <a:ea typeface="+mj-ea"/>
              <a:cs typeface="+mj-cs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219200" y="5638800"/>
            <a:ext cx="7848600" cy="8382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bg1"/>
                  </a:glow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HP-Serpentine" pitchFamily="34" charset="0"/>
                <a:ea typeface="+mn-ea"/>
                <a:cs typeface="+mn-cs"/>
              </a:rPr>
              <a:t>BIEÄT</a:t>
            </a:r>
            <a:r>
              <a:rPr kumimoji="0" lang="en-US" sz="3200" b="1" i="0" u="none" strike="noStrike" kern="1200" cap="none" spc="0" normalizeH="0" noProof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bg1"/>
                  </a:glow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HP-Serpentine" pitchFamily="34" charset="0"/>
                <a:ea typeface="+mn-ea"/>
                <a:cs typeface="+mn-cs"/>
              </a:rPr>
              <a:t> </a:t>
            </a:r>
            <a:r>
              <a:rPr kumimoji="0" lang="en-US" sz="3200" b="1" i="0" u="none" strike="noStrike" kern="1200" cap="none" spc="0" normalizeH="0" baseline="0" noProof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bg1"/>
                  </a:glow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HP-Serpentine" pitchFamily="34" charset="0"/>
                <a:ea typeface="+mn-ea"/>
                <a:cs typeface="+mn-cs"/>
              </a:rPr>
              <a:t>THAÙNH</a:t>
            </a:r>
            <a:r>
              <a:rPr kumimoji="0" lang="en-US" sz="3200" b="1" i="0" u="none" strike="noStrike" kern="1200" cap="none" spc="0" normalizeH="0" noProof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bg1"/>
                  </a:glow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HP-Serpentine" pitchFamily="34" charset="0"/>
                <a:ea typeface="+mn-ea"/>
                <a:cs typeface="+mn-cs"/>
              </a:rPr>
              <a:t> </a:t>
            </a:r>
            <a:r>
              <a:rPr kumimoji="0" lang="en-US" sz="3200" b="1" i="0" u="none" strike="noStrike" kern="1200" cap="none" spc="0" normalizeH="0" baseline="0" noProof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bg1"/>
                  </a:glow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HP-Serpentine" pitchFamily="34" charset="0"/>
                <a:ea typeface="+mn-ea"/>
                <a:cs typeface="+mn-cs"/>
              </a:rPr>
              <a:t>CA </a:t>
            </a:r>
            <a:r>
              <a:rPr kumimoji="0" lang="en-US" sz="3200" b="1" i="0" u="none" strike="noStrike" kern="1200" cap="none" spc="0" normalizeH="0" baseline="0" noProof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bg1"/>
                  </a:glow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HP-Serpentine" pitchFamily="34" charset="0"/>
                <a:ea typeface="+mn-ea"/>
                <a:cs typeface="+mn-cs"/>
              </a:rPr>
              <a:t>– THAÙNH</a:t>
            </a:r>
            <a:r>
              <a:rPr kumimoji="0" lang="en-US" sz="3200" b="1" i="0" u="none" strike="noStrike" kern="1200" cap="none" spc="0" normalizeH="0" noProof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bg1"/>
                  </a:glow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HP-Serpentine" pitchFamily="34" charset="0"/>
                <a:ea typeface="+mn-ea"/>
                <a:cs typeface="+mn-cs"/>
              </a:rPr>
              <a:t> THAY! THAÙNH THAY! THAÙNH THAY!</a:t>
            </a:r>
            <a:endParaRPr kumimoji="0" lang="en-US" sz="3600" b="1" i="0" u="none" strike="noStrike" kern="1200" cap="none" spc="0" normalizeH="0" baseline="0" noProof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glow rad="101600">
                  <a:schemeClr val="bg1"/>
                </a:glow>
                <a:innerShdw blurRad="69850" dist="43180" dir="5400000">
                  <a:srgbClr val="000000">
                    <a:alpha val="65000"/>
                  </a:srgbClr>
                </a:innerShdw>
              </a:effectLst>
              <a:uLnTx/>
              <a:uFillTx/>
              <a:latin typeface="HP-Serpentine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1524000"/>
            <a:ext cx="9144000" cy="2743200"/>
          </a:xfrm>
          <a:prstGeom prst="rect">
            <a:avLst/>
          </a:prstGeom>
        </p:spPr>
        <p:txBody>
          <a:bodyPr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n-US" sz="7200" b="1" smtClean="0">
                <a:solidFill>
                  <a:srgbClr val="0033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Vinh quang</a:t>
            </a:r>
            <a:br>
              <a:rPr lang="en-US" sz="7200" b="1" smtClean="0">
                <a:solidFill>
                  <a:srgbClr val="0033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</a:br>
            <a:r>
              <a:rPr lang="en-US" sz="7200" b="1" smtClean="0">
                <a:solidFill>
                  <a:srgbClr val="0033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Gieâ-hoâ-va!</a:t>
            </a:r>
            <a:endParaRPr kumimoji="0" lang="en-US" sz="7200" b="1" i="0" u="none" strike="noStrike" kern="1200" cap="none" spc="0" normalizeH="0" baseline="0" noProof="0">
              <a:ln>
                <a:noFill/>
              </a:ln>
              <a:solidFill>
                <a:srgbClr val="003300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uLnTx/>
              <a:uFillTx/>
              <a:latin typeface="VNI-Aptima" pitchFamily="2" charset="0"/>
              <a:ea typeface="+mj-ea"/>
              <a:cs typeface="+mj-cs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219200" y="5638800"/>
            <a:ext cx="7848600" cy="8382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bg1"/>
                  </a:glow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HP-Serpentine" pitchFamily="34" charset="0"/>
                <a:ea typeface="+mn-ea"/>
                <a:cs typeface="+mn-cs"/>
              </a:rPr>
              <a:t>BIEÄT</a:t>
            </a:r>
            <a:r>
              <a:rPr kumimoji="0" lang="en-US" sz="3200" b="1" i="0" u="none" strike="noStrike" kern="1200" cap="none" spc="0" normalizeH="0" noProof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bg1"/>
                  </a:glow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HP-Serpentine" pitchFamily="34" charset="0"/>
                <a:ea typeface="+mn-ea"/>
                <a:cs typeface="+mn-cs"/>
              </a:rPr>
              <a:t> </a:t>
            </a:r>
            <a:r>
              <a:rPr kumimoji="0" lang="en-US" sz="3200" b="1" i="0" u="none" strike="noStrike" kern="1200" cap="none" spc="0" normalizeH="0" baseline="0" noProof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bg1"/>
                  </a:glow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HP-Serpentine" pitchFamily="34" charset="0"/>
                <a:ea typeface="+mn-ea"/>
                <a:cs typeface="+mn-cs"/>
              </a:rPr>
              <a:t>THAÙNH</a:t>
            </a:r>
            <a:r>
              <a:rPr kumimoji="0" lang="en-US" sz="3200" b="1" i="0" u="none" strike="noStrike" kern="1200" cap="none" spc="0" normalizeH="0" noProof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bg1"/>
                  </a:glow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HP-Serpentine" pitchFamily="34" charset="0"/>
                <a:ea typeface="+mn-ea"/>
                <a:cs typeface="+mn-cs"/>
              </a:rPr>
              <a:t> </a:t>
            </a:r>
            <a:r>
              <a:rPr kumimoji="0" lang="en-US" sz="3200" b="1" i="0" u="none" strike="noStrike" kern="1200" cap="none" spc="0" normalizeH="0" baseline="0" noProof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bg1"/>
                  </a:glow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HP-Serpentine" pitchFamily="34" charset="0"/>
                <a:ea typeface="+mn-ea"/>
                <a:cs typeface="+mn-cs"/>
              </a:rPr>
              <a:t>CA </a:t>
            </a:r>
            <a:r>
              <a:rPr kumimoji="0" lang="en-US" sz="3200" b="1" i="0" u="none" strike="noStrike" kern="1200" cap="none" spc="0" normalizeH="0" baseline="0" noProof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bg1"/>
                  </a:glow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HP-Serpentine" pitchFamily="34" charset="0"/>
                <a:ea typeface="+mn-ea"/>
                <a:cs typeface="+mn-cs"/>
              </a:rPr>
              <a:t>– THAÙNH</a:t>
            </a:r>
            <a:r>
              <a:rPr kumimoji="0" lang="en-US" sz="3200" b="1" i="0" u="none" strike="noStrike" kern="1200" cap="none" spc="0" normalizeH="0" noProof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bg1"/>
                  </a:glow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HP-Serpentine" pitchFamily="34" charset="0"/>
                <a:ea typeface="+mn-ea"/>
                <a:cs typeface="+mn-cs"/>
              </a:rPr>
              <a:t> THAY! THAÙNH THAY! THAÙNH THAY!</a:t>
            </a:r>
            <a:endParaRPr kumimoji="0" lang="en-US" sz="3600" b="1" i="0" u="none" strike="noStrike" kern="1200" cap="none" spc="0" normalizeH="0" baseline="0" noProof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glow rad="101600">
                  <a:schemeClr val="bg1"/>
                </a:glow>
                <a:innerShdw blurRad="69850" dist="43180" dir="5400000">
                  <a:srgbClr val="000000">
                    <a:alpha val="65000"/>
                  </a:srgbClr>
                </a:innerShdw>
              </a:effectLst>
              <a:uLnTx/>
              <a:uFillTx/>
              <a:latin typeface="HP-Serpentine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609600"/>
            <a:ext cx="9144000" cy="4876800"/>
          </a:xfrm>
          <a:prstGeom prst="rect">
            <a:avLst/>
          </a:prstGeom>
        </p:spPr>
        <p:txBody>
          <a:bodyPr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n-US" sz="6600" b="1" smtClean="0">
                <a:solidFill>
                  <a:srgbClr val="003300"/>
                </a:solidFill>
                <a:effectLst/>
                <a:latin typeface="VNI-Aptima" pitchFamily="2" charset="0"/>
                <a:ea typeface="+mj-ea"/>
                <a:cs typeface="+mj-cs"/>
              </a:rPr>
              <a:t>Thaùnh thay, </a:t>
            </a:r>
            <a:r>
              <a:rPr lang="en-US" sz="6600" b="1" smtClean="0">
                <a:solidFill>
                  <a:srgbClr val="003300"/>
                </a:solidFill>
                <a:effectLst/>
                <a:latin typeface="VNI-Aptima" pitchFamily="2" charset="0"/>
                <a:ea typeface="+mj-ea"/>
                <a:cs typeface="+mj-cs"/>
              </a:rPr>
              <a:t>Thaùnh thay</a:t>
            </a:r>
            <a:r>
              <a:rPr lang="en-US" sz="6600" b="1" smtClean="0">
                <a:solidFill>
                  <a:srgbClr val="003300"/>
                </a:solidFill>
                <a:effectLst/>
                <a:latin typeface="VNI-Aptima" pitchFamily="2" charset="0"/>
                <a:ea typeface="+mj-ea"/>
                <a:cs typeface="+mj-cs"/>
              </a:rPr>
              <a:t>, </a:t>
            </a:r>
            <a:r>
              <a:rPr lang="en-US" sz="6600" b="1" smtClean="0">
                <a:solidFill>
                  <a:srgbClr val="003300"/>
                </a:solidFill>
                <a:effectLst/>
                <a:latin typeface="VNI-Aptima" pitchFamily="2" charset="0"/>
                <a:ea typeface="+mj-ea"/>
                <a:cs typeface="+mj-cs"/>
              </a:rPr>
              <a:t>Thaùnh </a:t>
            </a:r>
            <a:r>
              <a:rPr lang="en-US" sz="6600" b="1" smtClean="0">
                <a:solidFill>
                  <a:srgbClr val="003300"/>
                </a:solidFill>
                <a:effectLst/>
                <a:latin typeface="VNI-Aptima" pitchFamily="2" charset="0"/>
                <a:ea typeface="+mj-ea"/>
                <a:cs typeface="+mj-cs"/>
              </a:rPr>
              <a:t>thay! </a:t>
            </a:r>
            <a:r>
              <a:rPr lang="en-US" sz="6600" b="1" smtClean="0">
                <a:solidFill>
                  <a:srgbClr val="003300"/>
                </a:solidFill>
                <a:effectLst/>
                <a:latin typeface="VNI-Aptima" pitchFamily="2" charset="0"/>
                <a:ea typeface="+mj-ea"/>
                <a:cs typeface="+mj-cs"/>
              </a:rPr>
              <a:t/>
            </a:r>
            <a:br>
              <a:rPr lang="en-US" sz="6600" b="1" smtClean="0">
                <a:solidFill>
                  <a:srgbClr val="003300"/>
                </a:solidFill>
                <a:effectLst/>
                <a:latin typeface="VNI-Aptima" pitchFamily="2" charset="0"/>
                <a:ea typeface="+mj-ea"/>
                <a:cs typeface="+mj-cs"/>
              </a:rPr>
            </a:br>
            <a:r>
              <a:rPr lang="en-US" sz="6600" b="1" smtClean="0">
                <a:solidFill>
                  <a:srgbClr val="003300"/>
                </a:solidFill>
                <a:effectLst/>
                <a:latin typeface="VNI-Aptima" pitchFamily="2" charset="0"/>
                <a:ea typeface="+mj-ea"/>
                <a:cs typeface="+mj-cs"/>
              </a:rPr>
              <a:t>Vinh </a:t>
            </a:r>
            <a:r>
              <a:rPr lang="en-US" sz="6600" b="1" smtClean="0">
                <a:solidFill>
                  <a:srgbClr val="003300"/>
                </a:solidFill>
                <a:effectLst/>
                <a:latin typeface="VNI-Aptima" pitchFamily="2" charset="0"/>
                <a:ea typeface="+mj-ea"/>
                <a:cs typeface="+mj-cs"/>
              </a:rPr>
              <a:t>quang </a:t>
            </a:r>
            <a:r>
              <a:rPr lang="en-US" sz="6600" b="1" smtClean="0">
                <a:solidFill>
                  <a:srgbClr val="003300"/>
                </a:solidFill>
                <a:effectLst/>
                <a:latin typeface="VNI-Aptima" pitchFamily="2" charset="0"/>
                <a:ea typeface="+mj-ea"/>
                <a:cs typeface="+mj-cs"/>
              </a:rPr>
              <a:t/>
            </a:r>
            <a:br>
              <a:rPr lang="en-US" sz="6600" b="1" smtClean="0">
                <a:solidFill>
                  <a:srgbClr val="003300"/>
                </a:solidFill>
                <a:effectLst/>
                <a:latin typeface="VNI-Aptima" pitchFamily="2" charset="0"/>
                <a:ea typeface="+mj-ea"/>
                <a:cs typeface="+mj-cs"/>
              </a:rPr>
            </a:br>
            <a:r>
              <a:rPr lang="en-US" sz="6600" b="1" smtClean="0">
                <a:solidFill>
                  <a:srgbClr val="003300"/>
                </a:solidFill>
                <a:effectLst/>
                <a:latin typeface="VNI-Aptima" pitchFamily="2" charset="0"/>
                <a:ea typeface="+mj-ea"/>
                <a:cs typeface="+mj-cs"/>
              </a:rPr>
              <a:t>Chuùa </a:t>
            </a:r>
            <a:r>
              <a:rPr lang="en-US" sz="6600" b="1" smtClean="0">
                <a:solidFill>
                  <a:srgbClr val="003300"/>
                </a:solidFill>
                <a:effectLst/>
                <a:latin typeface="VNI-Aptima" pitchFamily="2" charset="0"/>
                <a:ea typeface="+mj-ea"/>
                <a:cs typeface="+mj-cs"/>
              </a:rPr>
              <a:t>Gieâ-hoâ-va</a:t>
            </a:r>
            <a:r>
              <a:rPr lang="en-US" sz="6600" b="1" smtClean="0">
                <a:solidFill>
                  <a:srgbClr val="003300"/>
                </a:solidFill>
                <a:effectLst/>
                <a:latin typeface="VNI-Aptima" pitchFamily="2" charset="0"/>
                <a:ea typeface="+mj-ea"/>
                <a:cs typeface="+mj-cs"/>
              </a:rPr>
              <a:t>.</a:t>
            </a:r>
            <a:r>
              <a:rPr lang="en-US" sz="4400" b="1" smtClean="0">
                <a:solidFill>
                  <a:srgbClr val="003300"/>
                </a:solidFill>
                <a:effectLst/>
                <a:latin typeface="VNI-Aptima" pitchFamily="2" charset="0"/>
                <a:ea typeface="+mj-ea"/>
                <a:cs typeface="+mj-cs"/>
              </a:rPr>
              <a:t>(x2)</a:t>
            </a:r>
            <a:endParaRPr kumimoji="0" lang="en-US" sz="6600" b="1" i="0" u="none" strike="noStrike" kern="1200" cap="none" spc="0" normalizeH="0" baseline="0" noProof="0">
              <a:ln>
                <a:noFill/>
              </a:ln>
              <a:solidFill>
                <a:srgbClr val="003300"/>
              </a:solidFill>
              <a:effectLst/>
              <a:uLnTx/>
              <a:uFillTx/>
              <a:latin typeface="VNI-Aptima" pitchFamily="2" charset="0"/>
              <a:ea typeface="+mj-ea"/>
              <a:cs typeface="+mj-cs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219200" y="5638800"/>
            <a:ext cx="7848600" cy="8382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bg1"/>
                  </a:glow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HP-Serpentine" pitchFamily="34" charset="0"/>
                <a:ea typeface="+mn-ea"/>
                <a:cs typeface="+mn-cs"/>
              </a:rPr>
              <a:t>BIEÄT</a:t>
            </a:r>
            <a:r>
              <a:rPr kumimoji="0" lang="en-US" sz="3200" b="1" i="0" u="none" strike="noStrike" kern="1200" cap="none" spc="0" normalizeH="0" noProof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bg1"/>
                  </a:glow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HP-Serpentine" pitchFamily="34" charset="0"/>
                <a:ea typeface="+mn-ea"/>
                <a:cs typeface="+mn-cs"/>
              </a:rPr>
              <a:t> </a:t>
            </a:r>
            <a:r>
              <a:rPr kumimoji="0" lang="en-US" sz="3200" b="1" i="0" u="none" strike="noStrike" kern="1200" cap="none" spc="0" normalizeH="0" baseline="0" noProof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bg1"/>
                  </a:glow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HP-Serpentine" pitchFamily="34" charset="0"/>
                <a:ea typeface="+mn-ea"/>
                <a:cs typeface="+mn-cs"/>
              </a:rPr>
              <a:t>THAÙNH</a:t>
            </a:r>
            <a:r>
              <a:rPr kumimoji="0" lang="en-US" sz="3200" b="1" i="0" u="none" strike="noStrike" kern="1200" cap="none" spc="0" normalizeH="0" noProof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bg1"/>
                  </a:glow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HP-Serpentine" pitchFamily="34" charset="0"/>
                <a:ea typeface="+mn-ea"/>
                <a:cs typeface="+mn-cs"/>
              </a:rPr>
              <a:t> </a:t>
            </a:r>
            <a:r>
              <a:rPr kumimoji="0" lang="en-US" sz="3200" b="1" i="0" u="none" strike="noStrike" kern="1200" cap="none" spc="0" normalizeH="0" baseline="0" noProof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bg1"/>
                  </a:glow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HP-Serpentine" pitchFamily="34" charset="0"/>
                <a:ea typeface="+mn-ea"/>
                <a:cs typeface="+mn-cs"/>
              </a:rPr>
              <a:t>CA </a:t>
            </a:r>
            <a:r>
              <a:rPr kumimoji="0" lang="en-US" sz="3200" b="1" i="0" u="none" strike="noStrike" kern="1200" cap="none" spc="0" normalizeH="0" baseline="0" noProof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bg1"/>
                  </a:glow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HP-Serpentine" pitchFamily="34" charset="0"/>
                <a:ea typeface="+mn-ea"/>
                <a:cs typeface="+mn-cs"/>
              </a:rPr>
              <a:t>– THAÙNH</a:t>
            </a:r>
            <a:r>
              <a:rPr kumimoji="0" lang="en-US" sz="3200" b="1" i="0" u="none" strike="noStrike" kern="1200" cap="none" spc="0" normalizeH="0" noProof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bg1"/>
                  </a:glow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HP-Serpentine" pitchFamily="34" charset="0"/>
                <a:ea typeface="+mn-ea"/>
                <a:cs typeface="+mn-cs"/>
              </a:rPr>
              <a:t> THAY! THAÙNH THAY! THAÙNH THAY!</a:t>
            </a:r>
            <a:endParaRPr kumimoji="0" lang="en-US" sz="3600" b="1" i="0" u="none" strike="noStrike" kern="1200" cap="none" spc="0" normalizeH="0" baseline="0" noProof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glow rad="101600">
                  <a:schemeClr val="bg1"/>
                </a:glow>
                <a:innerShdw blurRad="69850" dist="43180" dir="5400000">
                  <a:srgbClr val="000000">
                    <a:alpha val="65000"/>
                  </a:srgbClr>
                </a:innerShdw>
              </a:effectLst>
              <a:uLnTx/>
              <a:uFillTx/>
              <a:latin typeface="HP-Serpentine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134988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1066800"/>
            <a:ext cx="9144000" cy="4267200"/>
          </a:xfrm>
          <a:prstGeom prst="rect">
            <a:avLst/>
          </a:prstGeom>
        </p:spPr>
        <p:txBody>
          <a:bodyPr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n-US" sz="6600" b="1" smtClean="0">
                <a:solidFill>
                  <a:srgbClr val="0033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Muoân nôi ngaäp </a:t>
            </a:r>
            <a:r>
              <a:rPr lang="en-US" sz="6600" b="1" smtClean="0">
                <a:solidFill>
                  <a:srgbClr val="0033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/>
            </a:r>
            <a:br>
              <a:rPr lang="en-US" sz="6600" b="1" smtClean="0">
                <a:solidFill>
                  <a:srgbClr val="0033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</a:br>
            <a:r>
              <a:rPr lang="en-US" sz="6600" b="1" smtClean="0">
                <a:solidFill>
                  <a:srgbClr val="0033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traøn </a:t>
            </a:r>
            <a:r>
              <a:rPr lang="en-US" sz="6600" b="1" smtClean="0">
                <a:solidFill>
                  <a:srgbClr val="0033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vinh quang</a:t>
            </a:r>
            <a:br>
              <a:rPr lang="en-US" sz="6600" b="1" smtClean="0">
                <a:solidFill>
                  <a:srgbClr val="0033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</a:br>
            <a:r>
              <a:rPr lang="en-US" sz="6600" b="1" smtClean="0">
                <a:solidFill>
                  <a:srgbClr val="0033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Thaùnh Chuùa</a:t>
            </a:r>
            <a:r>
              <a:rPr lang="en-US" sz="6600" b="1" smtClean="0">
                <a:solidFill>
                  <a:srgbClr val="0033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! </a:t>
            </a:r>
            <a:r>
              <a:rPr lang="en-US" sz="4000" b="1" smtClean="0">
                <a:solidFill>
                  <a:srgbClr val="0033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(x3)</a:t>
            </a:r>
            <a:endParaRPr kumimoji="0" lang="en-US" sz="6600" b="1" i="0" u="none" strike="noStrike" kern="1200" cap="none" spc="0" normalizeH="0" baseline="0" noProof="0">
              <a:ln>
                <a:noFill/>
              </a:ln>
              <a:solidFill>
                <a:srgbClr val="003300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uLnTx/>
              <a:uFillTx/>
              <a:latin typeface="VNI-Aptima" pitchFamily="2" charset="0"/>
              <a:ea typeface="+mj-ea"/>
              <a:cs typeface="+mj-cs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219200" y="5638800"/>
            <a:ext cx="7848600" cy="8382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bg1"/>
                  </a:glow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HP-Serpentine" pitchFamily="34" charset="0"/>
                <a:ea typeface="+mn-ea"/>
                <a:cs typeface="+mn-cs"/>
              </a:rPr>
              <a:t>BIEÄT</a:t>
            </a:r>
            <a:r>
              <a:rPr kumimoji="0" lang="en-US" sz="3200" b="1" i="0" u="none" strike="noStrike" kern="1200" cap="none" spc="0" normalizeH="0" noProof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bg1"/>
                  </a:glow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HP-Serpentine" pitchFamily="34" charset="0"/>
                <a:ea typeface="+mn-ea"/>
                <a:cs typeface="+mn-cs"/>
              </a:rPr>
              <a:t> </a:t>
            </a:r>
            <a:r>
              <a:rPr kumimoji="0" lang="en-US" sz="3200" b="1" i="0" u="none" strike="noStrike" kern="1200" cap="none" spc="0" normalizeH="0" baseline="0" noProof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bg1"/>
                  </a:glow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HP-Serpentine" pitchFamily="34" charset="0"/>
                <a:ea typeface="+mn-ea"/>
                <a:cs typeface="+mn-cs"/>
              </a:rPr>
              <a:t>THAÙNH</a:t>
            </a:r>
            <a:r>
              <a:rPr kumimoji="0" lang="en-US" sz="3200" b="1" i="0" u="none" strike="noStrike" kern="1200" cap="none" spc="0" normalizeH="0" noProof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bg1"/>
                  </a:glow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HP-Serpentine" pitchFamily="34" charset="0"/>
                <a:ea typeface="+mn-ea"/>
                <a:cs typeface="+mn-cs"/>
              </a:rPr>
              <a:t> </a:t>
            </a:r>
            <a:r>
              <a:rPr kumimoji="0" lang="en-US" sz="3200" b="1" i="0" u="none" strike="noStrike" kern="1200" cap="none" spc="0" normalizeH="0" baseline="0" noProof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bg1"/>
                  </a:glow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HP-Serpentine" pitchFamily="34" charset="0"/>
                <a:ea typeface="+mn-ea"/>
                <a:cs typeface="+mn-cs"/>
              </a:rPr>
              <a:t>CA </a:t>
            </a:r>
            <a:r>
              <a:rPr kumimoji="0" lang="en-US" sz="3200" b="1" i="0" u="none" strike="noStrike" kern="1200" cap="none" spc="0" normalizeH="0" baseline="0" noProof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bg1"/>
                  </a:glow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HP-Serpentine" pitchFamily="34" charset="0"/>
                <a:ea typeface="+mn-ea"/>
                <a:cs typeface="+mn-cs"/>
              </a:rPr>
              <a:t>– THAÙNH</a:t>
            </a:r>
            <a:r>
              <a:rPr kumimoji="0" lang="en-US" sz="3200" b="1" i="0" u="none" strike="noStrike" kern="1200" cap="none" spc="0" normalizeH="0" noProof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bg1"/>
                  </a:glow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HP-Serpentine" pitchFamily="34" charset="0"/>
                <a:ea typeface="+mn-ea"/>
                <a:cs typeface="+mn-cs"/>
              </a:rPr>
              <a:t> THAY! THAÙNH THAY! THAÙNH THAY!</a:t>
            </a:r>
            <a:endParaRPr kumimoji="0" lang="en-US" sz="3600" b="1" i="0" u="none" strike="noStrike" kern="1200" cap="none" spc="0" normalizeH="0" baseline="0" noProof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glow rad="101600">
                  <a:schemeClr val="bg1"/>
                </a:glow>
                <a:innerShdw blurRad="69850" dist="43180" dir="5400000">
                  <a:srgbClr val="000000">
                    <a:alpha val="65000"/>
                  </a:srgbClr>
                </a:innerShdw>
              </a:effectLst>
              <a:uLnTx/>
              <a:uFillTx/>
              <a:latin typeface="HP-Serpentine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5708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1524000"/>
            <a:ext cx="9144000" cy="2743200"/>
          </a:xfrm>
          <a:prstGeom prst="rect">
            <a:avLst/>
          </a:prstGeom>
        </p:spPr>
        <p:txBody>
          <a:bodyPr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n-US" sz="7200" b="1" smtClean="0">
                <a:solidFill>
                  <a:srgbClr val="0033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Vinh quang</a:t>
            </a:r>
            <a:br>
              <a:rPr lang="en-US" sz="7200" b="1" smtClean="0">
                <a:solidFill>
                  <a:srgbClr val="0033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</a:br>
            <a:r>
              <a:rPr lang="en-US" sz="7200" b="1" smtClean="0">
                <a:solidFill>
                  <a:srgbClr val="0033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  <a:ea typeface="+mj-ea"/>
                <a:cs typeface="+mj-cs"/>
              </a:rPr>
              <a:t>Gieâ-hoâ-va!</a:t>
            </a:r>
            <a:endParaRPr kumimoji="0" lang="en-US" sz="7200" b="1" i="0" u="none" strike="noStrike" kern="1200" cap="none" spc="0" normalizeH="0" baseline="0" noProof="0">
              <a:ln>
                <a:noFill/>
              </a:ln>
              <a:solidFill>
                <a:srgbClr val="003300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uLnTx/>
              <a:uFillTx/>
              <a:latin typeface="VNI-Aptima" pitchFamily="2" charset="0"/>
              <a:ea typeface="+mj-ea"/>
              <a:cs typeface="+mj-cs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219200" y="5638800"/>
            <a:ext cx="7848600" cy="8382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bg1"/>
                  </a:glow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HP-Serpentine" pitchFamily="34" charset="0"/>
                <a:ea typeface="+mn-ea"/>
                <a:cs typeface="+mn-cs"/>
              </a:rPr>
              <a:t>BIEÄT</a:t>
            </a:r>
            <a:r>
              <a:rPr kumimoji="0" lang="en-US" sz="3200" b="1" i="0" u="none" strike="noStrike" kern="1200" cap="none" spc="0" normalizeH="0" noProof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bg1"/>
                  </a:glow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HP-Serpentine" pitchFamily="34" charset="0"/>
                <a:ea typeface="+mn-ea"/>
                <a:cs typeface="+mn-cs"/>
              </a:rPr>
              <a:t> </a:t>
            </a:r>
            <a:r>
              <a:rPr kumimoji="0" lang="en-US" sz="3200" b="1" i="0" u="none" strike="noStrike" kern="1200" cap="none" spc="0" normalizeH="0" baseline="0" noProof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bg1"/>
                  </a:glow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HP-Serpentine" pitchFamily="34" charset="0"/>
                <a:ea typeface="+mn-ea"/>
                <a:cs typeface="+mn-cs"/>
              </a:rPr>
              <a:t>THAÙNH</a:t>
            </a:r>
            <a:r>
              <a:rPr kumimoji="0" lang="en-US" sz="3200" b="1" i="0" u="none" strike="noStrike" kern="1200" cap="none" spc="0" normalizeH="0" noProof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bg1"/>
                  </a:glow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HP-Serpentine" pitchFamily="34" charset="0"/>
                <a:ea typeface="+mn-ea"/>
                <a:cs typeface="+mn-cs"/>
              </a:rPr>
              <a:t> </a:t>
            </a:r>
            <a:r>
              <a:rPr kumimoji="0" lang="en-US" sz="3200" b="1" i="0" u="none" strike="noStrike" kern="1200" cap="none" spc="0" normalizeH="0" baseline="0" noProof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bg1"/>
                  </a:glow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HP-Serpentine" pitchFamily="34" charset="0"/>
                <a:ea typeface="+mn-ea"/>
                <a:cs typeface="+mn-cs"/>
              </a:rPr>
              <a:t>CA </a:t>
            </a:r>
            <a:r>
              <a:rPr kumimoji="0" lang="en-US" sz="3200" b="1" i="0" u="none" strike="noStrike" kern="1200" cap="none" spc="0" normalizeH="0" baseline="0" noProof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bg1"/>
                  </a:glow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HP-Serpentine" pitchFamily="34" charset="0"/>
                <a:ea typeface="+mn-ea"/>
                <a:cs typeface="+mn-cs"/>
              </a:rPr>
              <a:t>– THAÙNH</a:t>
            </a:r>
            <a:r>
              <a:rPr kumimoji="0" lang="en-US" sz="3200" b="1" i="0" u="none" strike="noStrike" kern="1200" cap="none" spc="0" normalizeH="0" noProof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bg1"/>
                  </a:glow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HP-Serpentine" pitchFamily="34" charset="0"/>
                <a:ea typeface="+mn-ea"/>
                <a:cs typeface="+mn-cs"/>
              </a:rPr>
              <a:t> THAY! THAÙNH THAY! THAÙNH THAY!</a:t>
            </a:r>
            <a:endParaRPr kumimoji="0" lang="en-US" sz="3600" b="1" i="0" u="none" strike="noStrike" kern="1200" cap="none" spc="0" normalizeH="0" baseline="0" noProof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glow rad="101600">
                  <a:schemeClr val="bg1"/>
                </a:glow>
                <a:innerShdw blurRad="69850" dist="43180" dir="5400000">
                  <a:srgbClr val="000000">
                    <a:alpha val="65000"/>
                  </a:srgbClr>
                </a:innerShdw>
              </a:effectLst>
              <a:uLnTx/>
              <a:uFillTx/>
              <a:latin typeface="HP-Serpentine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681925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128</Words>
  <Application>Microsoft Office PowerPoint</Application>
  <PresentationFormat>On-screen Show (4:3)</PresentationFormat>
  <Paragraphs>22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HP-Serpentine</vt:lpstr>
      <vt:lpstr>VNI-Aptima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Tel : 0916.678.357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Lan Kha</dc:creator>
  <cp:lastModifiedBy>Lan Kha</cp:lastModifiedBy>
  <cp:revision>7</cp:revision>
  <dcterms:created xsi:type="dcterms:W3CDTF">2008-12-09T22:59:01Z</dcterms:created>
  <dcterms:modified xsi:type="dcterms:W3CDTF">2013-04-05T02:04:45Z</dcterms:modified>
</cp:coreProperties>
</file>