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771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685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48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48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48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604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48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48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48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26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297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207264" y="1889926"/>
            <a:ext cx="6400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MAU CUØNG ÑEÁN TOÂN THÔØ CHUÙA</a:t>
            </a:r>
            <a:endParaRPr lang="en-US" sz="72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781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MAU CUØNG ÑEÁN TOÂN THÔØ CHUÙA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99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Mau cuøng nhau ñeán toân thôø Chuùa ta naøo cuøng nhau chuùc toân Ngaøi Ñaáng oai quyeàn.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48098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05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Mau cuøng nhau ñeán toân thôø Chuùa ta naøo cuøng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nhau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ñeán toân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thôø Chuùa Vua ñôøi ñôøi.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MAU CUØNG ÑEÁN TOÂN THÔØ CHUÙA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476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06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Seõ ñeán luùc theá giôùi xöng nhaän Jeâsus chaân thaàn, khaép ñaát seõ cuùi xuoáng toân thôø Cha.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MAU CUØNG ÑEÁN TOÂN THÔØ CHUÙA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302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07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Ai khieâm nhu haân hoan ngheânh ñoùn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voâ loøng vui höôûng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Thieân ñaøng Ngaøi ban.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MAU CUØNG ÑEÁN TOÂN THÔØ CHUÙA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173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06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Seõ ñeán luùc theá giôùi xöng nhaän Jeâsus chaân thaàn, khaép ñaát seõ cuùi xuoáng toân thôø Cha.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MAU CUØNG ÑEÁN TOÂN THÔØ CHUÙA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116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07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Ai khieâm nhu haân hoan ngheânh ñoùn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voâ loøng vui höôûng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Thieân ñaøng Ngaøi ban.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MAU CUØNG ÑEÁN TOÂN THÔØ CHUÙA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29135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140</Words>
  <Application>Microsoft Office PowerPoint</Application>
  <PresentationFormat>On-screen Show (4:3)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5</cp:revision>
  <dcterms:created xsi:type="dcterms:W3CDTF">2013-04-05T02:15:04Z</dcterms:created>
  <dcterms:modified xsi:type="dcterms:W3CDTF">2013-04-05T02:19:23Z</dcterms:modified>
</cp:coreProperties>
</file>