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3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8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8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9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1780198"/>
            <a:ext cx="6876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2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hoøa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caâu haùt loan baùo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cöùu aân khaép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4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Chuùc toân Thieân Chuùa cao vôøi,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1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khuùc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taám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409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Baøi ca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 mai moãi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ca möøng.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cao ñaïi döông xanh bieác ghi daáu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coâng ôn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taïo.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92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Ngaøn sao lung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röïc saùng, minh chöùng cho coâng trình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cuûa tay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Chuùc toân Thieân Chuùa cao vôøi,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8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nhau daâng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Thieân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khuùc chuùc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taám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Baøi ca taï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Thieân Chuùa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vui, hy voïng,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cao ñoàng thanh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chuùc Thieân Chuùa hieån vinh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khaép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 TOÂN THIEÂN CHUÙA CAO VÔØI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564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2013-04-05T02:21:15Z</dcterms:created>
  <dcterms:modified xsi:type="dcterms:W3CDTF">2013-04-05T02:26:01Z</dcterms:modified>
</cp:coreProperties>
</file>