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57" r:id="rId3"/>
    <p:sldId id="258" r:id="rId4"/>
    <p:sldId id="260" r:id="rId5"/>
    <p:sldId id="261" r:id="rId6"/>
    <p:sldId id="264" r:id="rId7"/>
    <p:sldId id="265" r:id="rId8"/>
    <p:sldId id="266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05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1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9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954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4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822E-D9C2-4F31-9A61-CD5E59CA9B6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4/5/2013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49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49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D6B2-ABB7-4467-834C-7EC7906F2F50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6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4803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>
                <a:solidFill>
                  <a:sysClr val="windowText" lastClr="000000"/>
                </a:solidFill>
                <a:effectLst>
                  <a:glow rad="101600">
                    <a:prstClr val="white"/>
                  </a:glow>
                </a:effectLst>
                <a:latin typeface="VNI-Souvir" pitchFamily="2" charset="0"/>
              </a:rPr>
              <a:t>TOÂN VINH CHUÙA – BIEÄT THAÙNH CA</a:t>
            </a:r>
          </a:p>
        </p:txBody>
      </p:sp>
      <p:sp>
        <p:nvSpPr>
          <p:cNvPr id="8" name="Rectangle 7"/>
          <p:cNvSpPr/>
          <p:nvPr/>
        </p:nvSpPr>
        <p:spPr>
          <a:xfrm>
            <a:off x="207264" y="1780198"/>
            <a:ext cx="6876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CUØNG ÑEÁN DAÂNG LEÂN LÔØI SUY TOÂN </a:t>
            </a:r>
            <a:endParaRPr lang="en-US" sz="7200" b="1">
              <a:ln w="11430"/>
              <a:solidFill>
                <a:srgbClr val="FFFF00"/>
              </a:solidFill>
              <a:effectLst>
                <a:glow rad="127000">
                  <a:prstClr val="black"/>
                </a:glow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HP-Bank" panose="020B06030503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2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CUØNG ÑEÁN DAÂNG LEÂN LÔØI SUY TOÂN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 coõi traàn, Ngaøi vui xuoáng choán oâ toäi cho ñoâi maét naøy ñöôïc toû töôøng. </a:t>
            </a:r>
          </a:p>
        </p:txBody>
      </p:sp>
    </p:spTree>
    <p:extLst>
      <p:ext uri="{BB962C8B-B14F-4D97-AF65-F5344CB8AC3E}">
        <p14:creationId xmlns:p14="http://schemas.microsoft.com/office/powerpoint/2010/main" val="4951764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475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suy toân,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thaân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Cha aùi töø.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CUØNG ÑEÁN DAÂNG LEÂN LÔØI SUY TOÂN </a:t>
            </a:r>
          </a:p>
        </p:txBody>
      </p:sp>
    </p:spTree>
    <p:extLst>
      <p:ext uri="{BB962C8B-B14F-4D97-AF65-F5344CB8AC3E}">
        <p14:creationId xmlns:p14="http://schemas.microsoft.com/office/powerpoint/2010/main" val="3080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475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Chuùa yeâu con thaät bao la, Chuùa yeâu con thaät tuyeät vôøi, quyù thay danh Ngaøi muoân thu khoâng ñoåi dôøi.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CUØNG ÑEÁN DAÂNG LEÂN LÔØI SUY TOÂN </a:t>
            </a:r>
          </a:p>
        </p:txBody>
      </p:sp>
    </p:spTree>
    <p:extLst>
      <p:ext uri="{BB962C8B-B14F-4D97-AF65-F5344CB8AC3E}">
        <p14:creationId xmlns:p14="http://schemas.microsoft.com/office/powerpoint/2010/main" val="305311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913707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CUØNG ÑEÁN DAÂNG LEÂN LÔØI SUY TOÂN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0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Döông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quang coõi traàn, Ngaøi vui xuoáng choán oâ toäi cho ñoâi maét naøy ñöôïc toû töôøng. </a:t>
            </a:r>
          </a:p>
        </p:txBody>
      </p:sp>
    </p:spTree>
    <p:extLst>
      <p:ext uri="{BB962C8B-B14F-4D97-AF65-F5344CB8AC3E}">
        <p14:creationId xmlns:p14="http://schemas.microsoft.com/office/powerpoint/2010/main" val="52492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475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Cuøng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ñeán daâng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leân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lôøi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suy toân, ñeán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nôi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ñaây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thôø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laïy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hieán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daâng thaân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hoàn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con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cho Cha aùi töø. 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CUØNG ÑEÁN DAÂNG LEÂN LÔØI SUY TOÂN </a:t>
            </a:r>
          </a:p>
        </p:txBody>
      </p:sp>
    </p:spTree>
    <p:extLst>
      <p:ext uri="{BB962C8B-B14F-4D97-AF65-F5344CB8AC3E}">
        <p14:creationId xmlns:p14="http://schemas.microsoft.com/office/powerpoint/2010/main" val="211820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475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Tình Chuùa yeâu con thaät bao la, Chuùa yeâu con thaät tuyeät vôøi, quyù thay danh Ngaøi muoân thu khoâng ñoåi dôøi.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CUØNG ÑEÁN DAÂNG LEÂN LÔØI SUY TOÂN </a:t>
            </a:r>
          </a:p>
        </p:txBody>
      </p:sp>
    </p:spTree>
    <p:extLst>
      <p:ext uri="{BB962C8B-B14F-4D97-AF65-F5344CB8AC3E}">
        <p14:creationId xmlns:p14="http://schemas.microsoft.com/office/powerpoint/2010/main" val="336646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00230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gì roäng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thaäp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gaùnh 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6600" b="1">
              <a:solidFill>
                <a:prstClr val="black"/>
              </a:solidFill>
              <a:effectLst>
                <a:glow rad="127000">
                  <a:prstClr val="white"/>
                </a:glow>
              </a:effectLst>
              <a:latin typeface="VNI-Aptima" pitchFamily="2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CUØNG ÑEÁN DAÂNG LEÂN LÔØI SUY TOÂN </a:t>
            </a:r>
          </a:p>
        </p:txBody>
      </p:sp>
    </p:spTree>
    <p:extLst>
      <p:ext uri="{BB962C8B-B14F-4D97-AF65-F5344CB8AC3E}">
        <p14:creationId xmlns:p14="http://schemas.microsoft.com/office/powerpoint/2010/main" val="3108031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494475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9875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Khoâng gì roäng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saâu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hôn aùi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taâm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Ngaøi, </a:t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treân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thaäp töï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xöa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gaùnh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thay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muoân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toäi,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maõi </a:t>
            </a: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</a:br>
            <a:r>
              <a:rPr lang="en-US" sz="6600" b="1" smtClean="0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suy </a:t>
            </a:r>
            <a:r>
              <a:rPr lang="en-US"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  <a:ea typeface="Times New Roman" pitchFamily="18" charset="0"/>
                <a:cs typeface="Times New Roman" pitchFamily="18" charset="0"/>
              </a:rPr>
              <a:t>toân Ngaøi thoâi.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5913707"/>
            <a:ext cx="91440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800" b="1" spc="-300" smtClean="0">
                <a:ln w="11430"/>
                <a:solidFill>
                  <a:srgbClr val="FFFF00"/>
                </a:solidFill>
                <a:effectLst>
                  <a:glow rad="127000">
                    <a:prstClr val="black"/>
                  </a:glow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HP-Bank" panose="020B0603050302020204" pitchFamily="34" charset="0"/>
              </a:rPr>
              <a:t> CUØNG ÑEÁN DAÂNG LEÂN LÔØI SUY TOÂN </a:t>
            </a:r>
          </a:p>
        </p:txBody>
      </p:sp>
    </p:spTree>
    <p:extLst>
      <p:ext uri="{BB962C8B-B14F-4D97-AF65-F5344CB8AC3E}">
        <p14:creationId xmlns:p14="http://schemas.microsoft.com/office/powerpoint/2010/main" val="4290734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183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HP-Bank</vt:lpstr>
      <vt:lpstr>Times New Roman</vt:lpstr>
      <vt:lpstr>VNI-Aptima</vt:lpstr>
      <vt:lpstr>VNI-Souvir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9</cp:revision>
  <dcterms:created xsi:type="dcterms:W3CDTF">2013-04-05T05:49:49Z</dcterms:created>
  <dcterms:modified xsi:type="dcterms:W3CDTF">2013-04-05T05:57:52Z</dcterms:modified>
</cp:coreProperties>
</file>