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CC"/>
    <a:srgbClr val="490B21"/>
    <a:srgbClr val="430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6659E-7F85-4333-962C-0555D93A25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CA92F-A938-4CB2-ADB5-9CF4EF803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2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80104-9018-4E90-816F-2E36E915A5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3E4-0A20-4F09-BBFB-96B9F9EFA01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EE8-A64E-4DD5-804E-A87EA832BD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9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3E4-0A20-4F09-BBFB-96B9F9EFA01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EE8-A64E-4DD5-804E-A87EA832BD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2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1E66E-58A5-4D78-BB26-3896A5DEF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41B26-4063-4273-9E59-4567692A04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50E9D-B620-4A3C-A41F-F3E63FEA7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5D7FA-64BA-438D-A50D-B464E498D9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E5FFF-D8ED-4DE6-BF88-B19621A6E8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81971-B7FA-4757-9835-A0913A2C9E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1924B-AD2B-4BCB-8653-09A1FD30B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BCFA6-F8A5-4113-820B-3AB3962EB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8674D7-5DEB-4E36-9998-D15494C95A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11713E4-0A20-4F09-BBFB-96B9F9EFA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4/5/2013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862EEE8-A64E-4DD5-804E-A87EA832BD8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D:\POWER POINT\Ong Ms Binh\nhungbaigiangcanlamppphani\themes\Picture2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3723157"/>
            <a:ext cx="5029201" cy="313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3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11713E4-0A20-4F09-BBFB-96B9F9EFA0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4/5/2013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862EEE8-A64E-4DD5-804E-A87EA832BD8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2" descr="D:\POWER POINT\Ong Ms Binh\nhungbaigiangcanlamppphani\themes\Picture2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77" y="4876800"/>
            <a:ext cx="3178423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89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076033"/>
            <a:ext cx="7315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800" b="1">
                <a:solidFill>
                  <a:srgbClr val="7030A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ĐẾN CÙNG CHA</a:t>
            </a:r>
            <a:endParaRPr lang="en-US" sz="4800" b="1" dirty="0">
              <a:solidFill>
                <a:srgbClr val="7030A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Times New Roman"/>
              <a:ea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0469"/>
            <a:ext cx="916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TÔN VINH CHÚA – BIỆT THÁNH CA</a:t>
            </a:r>
          </a:p>
        </p:txBody>
      </p:sp>
    </p:spTree>
    <p:extLst>
      <p:ext uri="{BB962C8B-B14F-4D97-AF65-F5344CB8AC3E}">
        <p14:creationId xmlns:p14="http://schemas.microsoft.com/office/powerpoint/2010/main" val="198050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867400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7030A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ĐẾN </a:t>
            </a:r>
            <a:r>
              <a:rPr lang="en-US" sz="4000" b="1">
                <a:solidFill>
                  <a:srgbClr val="7030A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CÙNG CHA</a:t>
            </a:r>
            <a:endParaRPr lang="en-US" b="1" dirty="0">
              <a:solidFill>
                <a:srgbClr val="7030A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Times New Roman"/>
              <a:ea typeface="Times New Roman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27" y="315754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/>
              <a:t>Cuøng </a:t>
            </a:r>
            <a:r>
              <a:rPr lang="en-US"/>
              <a:t>ñeán vôùi </a:t>
            </a:r>
            <a:br>
              <a:rPr lang="en-US"/>
            </a:br>
            <a:r>
              <a:rPr lang="en-US"/>
              <a:t>Chuùa </a:t>
            </a:r>
            <a:r>
              <a:rPr lang="en-US"/>
              <a:t>Cha </a:t>
            </a:r>
            <a:r>
              <a:rPr lang="en-US" smtClean="0"/>
              <a:t>töø aùi, </a:t>
            </a:r>
            <a:r>
              <a:rPr lang="en-US"/>
              <a:t/>
            </a:r>
            <a:br>
              <a:rPr lang="en-US"/>
            </a:br>
            <a:r>
              <a:rPr lang="en-US"/>
              <a:t>Cöùu Chuùa cuûa tình </a:t>
            </a:r>
            <a:br>
              <a:rPr lang="en-US"/>
            </a:br>
            <a:r>
              <a:rPr lang="en-US"/>
              <a:t>yeâu ngaäp traøn bao phöôùc haïnh.</a:t>
            </a:r>
          </a:p>
        </p:txBody>
      </p:sp>
    </p:spTree>
    <p:extLst>
      <p:ext uri="{BB962C8B-B14F-4D97-AF65-F5344CB8AC3E}">
        <p14:creationId xmlns:p14="http://schemas.microsoft.com/office/powerpoint/2010/main" val="3553576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27" y="7980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/>
              <a:t>Cuøng ñeán </a:t>
            </a:r>
            <a:r>
              <a:rPr lang="en-US"/>
              <a:t>vôùi </a:t>
            </a:r>
            <a:r>
              <a:rPr lang="en-US" smtClean="0"/>
              <a:t>Chuùa </a:t>
            </a:r>
            <a:br>
              <a:rPr lang="en-US" smtClean="0"/>
            </a:br>
            <a:r>
              <a:rPr lang="en-US" smtClean="0"/>
              <a:t>Cha töø aùi, Cöùu </a:t>
            </a:r>
            <a:r>
              <a:rPr lang="en-US"/>
              <a:t>Chuùa </a:t>
            </a:r>
            <a:r>
              <a:rPr lang="en-US"/>
              <a:t>ban </a:t>
            </a:r>
            <a:r>
              <a:rPr lang="en-US" smtClean="0"/>
              <a:t>nieàm vui, </a:t>
            </a:r>
            <a:r>
              <a:rPr lang="en-US"/>
              <a:t>soáng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an </a:t>
            </a:r>
            <a:r>
              <a:rPr lang="en-US"/>
              <a:t>bình.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867400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7030A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ĐẾN </a:t>
            </a:r>
            <a:r>
              <a:rPr lang="en-US" sz="4000" b="1">
                <a:solidFill>
                  <a:srgbClr val="7030A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CÙNG CHA</a:t>
            </a:r>
            <a:endParaRPr lang="en-US" b="1" dirty="0">
              <a:solidFill>
                <a:srgbClr val="7030A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84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27" y="14326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/>
              <a:t>Daâng Chuùa khuùc </a:t>
            </a:r>
            <a:br>
              <a:rPr lang="en-US"/>
            </a:br>
            <a:r>
              <a:rPr lang="en-US"/>
              <a:t>thieân </a:t>
            </a:r>
            <a:r>
              <a:rPr lang="en-US" smtClean="0"/>
              <a:t>ca, </a:t>
            </a:r>
            <a:r>
              <a:rPr lang="en-US"/>
              <a:t>loøng </a:t>
            </a:r>
            <a:r>
              <a:rPr lang="en-US" smtClean="0"/>
              <a:t>nguyeän </a:t>
            </a:r>
            <a:r>
              <a:rPr lang="en-US"/>
              <a:t>yeâu </a:t>
            </a:r>
            <a:r>
              <a:rPr lang="en-US"/>
              <a:t>kính </a:t>
            </a:r>
            <a:r>
              <a:rPr lang="en-US" smtClean="0"/>
              <a:t>Ngaøi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867400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7030A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ĐẾN </a:t>
            </a:r>
            <a:r>
              <a:rPr lang="en-US" sz="4000" b="1">
                <a:solidFill>
                  <a:srgbClr val="7030A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CÙNG CHA</a:t>
            </a:r>
            <a:endParaRPr lang="en-US" b="1" dirty="0">
              <a:solidFill>
                <a:srgbClr val="7030A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6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27" y="14326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indent="269875" algn="ctr" defTabSz="914400" eaLnBrk="1" latinLnBrk="0" hangingPunct="1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smtClean="0"/>
              <a:t>Danh thaùnh </a:t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ban </a:t>
            </a:r>
            <a:r>
              <a:rPr lang="en-US"/>
              <a:t>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trôû </a:t>
            </a:r>
            <a:r>
              <a:rPr lang="en-US"/>
              <a:t>neân con Ngaøi.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867400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solidFill>
                  <a:srgbClr val="7030A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ĐẾN </a:t>
            </a:r>
            <a:r>
              <a:rPr lang="en-US" sz="4000" b="1">
                <a:solidFill>
                  <a:srgbClr val="7030A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Gatineau-u"/>
                <a:ea typeface="Times New Roman"/>
                <a:cs typeface="Times New Roman"/>
              </a:rPr>
              <a:t>CÙNG CHA</a:t>
            </a:r>
            <a:endParaRPr lang="en-US" b="1" dirty="0">
              <a:solidFill>
                <a:srgbClr val="7030A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0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Gatineau-u</vt:lpstr>
      <vt:lpstr>Times New Roman</vt:lpstr>
      <vt:lpstr>VNI-Aptima</vt:lpstr>
      <vt:lpstr>Default Design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2005-06-29T04:42:18Z</dcterms:created>
  <dcterms:modified xsi:type="dcterms:W3CDTF">2013-04-05T06:02:47Z</dcterms:modified>
</cp:coreProperties>
</file>