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3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9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0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952" y="2755558"/>
            <a:ext cx="608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TAÂM CON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5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con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ñöôïc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muoân daân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169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loøng con luoân caàu xin lôøi ngôïi khen danh Cha traøn ngaäp muoân nôi treân khaép ñaát.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daân khaép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gian cuøng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haùt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5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con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ñöôïc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muoân daân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ngöôøi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chôø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tình yeâu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trò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8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Ngaøi ban theâm quyeàn naêng duøng ñôøi con ñi ra truyeàn danh Cha ra treân khaép ñaát.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ñôøi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toûa soi töïa nhö ñuoác chieáu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giöõa theá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0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con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ñöôïc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muoân daân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82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2013-04-05T06:11:01Z</dcterms:created>
  <dcterms:modified xsi:type="dcterms:W3CDTF">2013-04-05T06:17:32Z</dcterms:modified>
</cp:coreProperties>
</file>