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7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6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1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  <a:endParaRPr lang="en-US" sz="3200" b="1">
              <a:solidFill>
                <a:sysClr val="windowText" lastClr="000000"/>
              </a:solidFill>
              <a:effectLst>
                <a:glow rad="101600">
                  <a:prstClr val="white"/>
                </a:glow>
              </a:effectLst>
              <a:latin typeface="VNI-Souvir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109388"/>
            <a:ext cx="7449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HIEÅN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0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VINH HIEÅN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 Vua, Thaàn khoân ngoan, ñaày aân thieâng, Con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Trôøi, Vua caùc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86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2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oai nghieâm,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toân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coõi vónh cöûu.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VINH HIEÅN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1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90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toân cao Ngaøi, Chuùa con toân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caû taïo vaät ñang höôùng veà Ngaøi, 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hieån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VINH HIEÅN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1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2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toân cao Ngaøi, Chuùa con toân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laø Jeâsus,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haèng toân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VINH HIEÅN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737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2013-04-06T04:44:25Z</dcterms:created>
  <dcterms:modified xsi:type="dcterms:W3CDTF">2013-04-06T04:47:32Z</dcterms:modified>
</cp:coreProperties>
</file>